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3" r:id="rId2"/>
    <p:sldId id="272" r:id="rId3"/>
    <p:sldId id="270" r:id="rId4"/>
    <p:sldId id="284" r:id="rId5"/>
    <p:sldId id="271" r:id="rId6"/>
    <p:sldId id="285" r:id="rId7"/>
    <p:sldId id="293" r:id="rId8"/>
    <p:sldId id="281" r:id="rId9"/>
    <p:sldId id="282" r:id="rId10"/>
    <p:sldId id="286" r:id="rId11"/>
    <p:sldId id="287" r:id="rId12"/>
    <p:sldId id="288" r:id="rId13"/>
    <p:sldId id="289" r:id="rId14"/>
    <p:sldId id="290" r:id="rId15"/>
    <p:sldId id="267" r:id="rId16"/>
    <p:sldId id="274" r:id="rId17"/>
    <p:sldId id="304" r:id="rId18"/>
    <p:sldId id="299" r:id="rId19"/>
    <p:sldId id="291" r:id="rId20"/>
    <p:sldId id="292" r:id="rId21"/>
    <p:sldId id="294" r:id="rId22"/>
    <p:sldId id="295" r:id="rId23"/>
    <p:sldId id="296" r:id="rId24"/>
    <p:sldId id="297" r:id="rId25"/>
    <p:sldId id="283" r:id="rId26"/>
    <p:sldId id="280" r:id="rId27"/>
    <p:sldId id="300" r:id="rId28"/>
    <p:sldId id="301" r:id="rId29"/>
    <p:sldId id="302" r:id="rId30"/>
    <p:sldId id="277" r:id="rId31"/>
    <p:sldId id="279" r:id="rId3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800080"/>
    <a:srgbClr val="D60093"/>
    <a:srgbClr val="FEE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75" autoAdjust="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m Clausen" userId="7c2e7777-86b4-4ba7-b9c9-6fc236ba9d7a" providerId="ADAL" clId="{615E2E46-4A06-4BD7-8C6B-40AE13BDEA99}"/>
    <pc:docChg chg="undo custSel addSld delSld modSld sldOrd">
      <pc:chgData name="Timm Clausen" userId="7c2e7777-86b4-4ba7-b9c9-6fc236ba9d7a" providerId="ADAL" clId="{615E2E46-4A06-4BD7-8C6B-40AE13BDEA99}" dt="2023-11-24T11:01:58.126" v="16121" actId="20577"/>
      <pc:docMkLst>
        <pc:docMk/>
      </pc:docMkLst>
      <pc:sldChg chg="del">
        <pc:chgData name="Timm Clausen" userId="7c2e7777-86b4-4ba7-b9c9-6fc236ba9d7a" providerId="ADAL" clId="{615E2E46-4A06-4BD7-8C6B-40AE13BDEA99}" dt="2023-11-24T10:36:57.807" v="12944" actId="2696"/>
        <pc:sldMkLst>
          <pc:docMk/>
          <pc:sldMk cId="4032918339" sldId="260"/>
        </pc:sldMkLst>
      </pc:sldChg>
      <pc:sldChg chg="del">
        <pc:chgData name="Timm Clausen" userId="7c2e7777-86b4-4ba7-b9c9-6fc236ba9d7a" providerId="ADAL" clId="{615E2E46-4A06-4BD7-8C6B-40AE13BDEA99}" dt="2023-11-24T11:00:27.884" v="16113" actId="2696"/>
        <pc:sldMkLst>
          <pc:docMk/>
          <pc:sldMk cId="1798748943" sldId="262"/>
        </pc:sldMkLst>
      </pc:sldChg>
      <pc:sldChg chg="modSp mod">
        <pc:chgData name="Timm Clausen" userId="7c2e7777-86b4-4ba7-b9c9-6fc236ba9d7a" providerId="ADAL" clId="{615E2E46-4A06-4BD7-8C6B-40AE13BDEA99}" dt="2023-11-24T11:01:58.126" v="16121" actId="20577"/>
        <pc:sldMkLst>
          <pc:docMk/>
          <pc:sldMk cId="3757840905" sldId="263"/>
        </pc:sldMkLst>
        <pc:spChg chg="mod">
          <ac:chgData name="Timm Clausen" userId="7c2e7777-86b4-4ba7-b9c9-6fc236ba9d7a" providerId="ADAL" clId="{615E2E46-4A06-4BD7-8C6B-40AE13BDEA99}" dt="2023-11-24T11:01:58.126" v="16121" actId="20577"/>
          <ac:spMkLst>
            <pc:docMk/>
            <pc:sldMk cId="3757840905" sldId="263"/>
            <ac:spMk id="17" creationId="{00000000-0000-0000-0000-000000000000}"/>
          </ac:spMkLst>
        </pc:spChg>
      </pc:sldChg>
      <pc:sldChg chg="addSp modSp del mod ord">
        <pc:chgData name="Timm Clausen" userId="7c2e7777-86b4-4ba7-b9c9-6fc236ba9d7a" providerId="ADAL" clId="{615E2E46-4A06-4BD7-8C6B-40AE13BDEA99}" dt="2023-11-24T10:32:51.711" v="12864" actId="2696"/>
        <pc:sldMkLst>
          <pc:docMk/>
          <pc:sldMk cId="1005618506" sldId="265"/>
        </pc:sldMkLst>
        <pc:graphicFrameChg chg="add modGraphic">
          <ac:chgData name="Timm Clausen" userId="7c2e7777-86b4-4ba7-b9c9-6fc236ba9d7a" providerId="ADAL" clId="{615E2E46-4A06-4BD7-8C6B-40AE13BDEA99}" dt="2023-11-24T10:32:19.378" v="12861" actId="27309"/>
          <ac:graphicFrameMkLst>
            <pc:docMk/>
            <pc:sldMk cId="1005618506" sldId="265"/>
            <ac:graphicFrameMk id="5" creationId="{F20ECC33-A8D8-9602-6185-2FD01C67C340}"/>
          </ac:graphicFrameMkLst>
        </pc:graphicFrameChg>
      </pc:sldChg>
      <pc:sldChg chg="addSp delSp modSp mod ord">
        <pc:chgData name="Timm Clausen" userId="7c2e7777-86b4-4ba7-b9c9-6fc236ba9d7a" providerId="ADAL" clId="{615E2E46-4A06-4BD7-8C6B-40AE13BDEA99}" dt="2023-11-24T09:53:21.997" v="11036" actId="27309"/>
        <pc:sldMkLst>
          <pc:docMk/>
          <pc:sldMk cId="1737834691" sldId="267"/>
        </pc:sldMkLst>
        <pc:spChg chg="mod">
          <ac:chgData name="Timm Clausen" userId="7c2e7777-86b4-4ba7-b9c9-6fc236ba9d7a" providerId="ADAL" clId="{615E2E46-4A06-4BD7-8C6B-40AE13BDEA99}" dt="2023-11-24T09:49:14.421" v="10968" actId="6549"/>
          <ac:spMkLst>
            <pc:docMk/>
            <pc:sldMk cId="1737834691" sldId="267"/>
            <ac:spMk id="2" creationId="{00000000-0000-0000-0000-000000000000}"/>
          </ac:spMkLst>
        </pc:spChg>
        <pc:graphicFrameChg chg="add del mod ord modGraphic">
          <ac:chgData name="Timm Clausen" userId="7c2e7777-86b4-4ba7-b9c9-6fc236ba9d7a" providerId="ADAL" clId="{615E2E46-4A06-4BD7-8C6B-40AE13BDEA99}" dt="2023-11-24T09:45:46.760" v="10523" actId="478"/>
          <ac:graphicFrameMkLst>
            <pc:docMk/>
            <pc:sldMk cId="1737834691" sldId="267"/>
            <ac:graphicFrameMk id="5" creationId="{BC39D84D-86BA-7C26-C2B7-4F31AC166287}"/>
          </ac:graphicFrameMkLst>
        </pc:graphicFrameChg>
        <pc:graphicFrameChg chg="add del mod modGraphic">
          <ac:chgData name="Timm Clausen" userId="7c2e7777-86b4-4ba7-b9c9-6fc236ba9d7a" providerId="ADAL" clId="{615E2E46-4A06-4BD7-8C6B-40AE13BDEA99}" dt="2023-11-24T09:53:21.997" v="11036" actId="27309"/>
          <ac:graphicFrameMkLst>
            <pc:docMk/>
            <pc:sldMk cId="1737834691" sldId="267"/>
            <ac:graphicFrameMk id="9" creationId="{8FE8F61E-778E-EF9A-A094-540422378E2C}"/>
          </ac:graphicFrameMkLst>
        </pc:graphicFrameChg>
      </pc:sldChg>
      <pc:sldChg chg="del">
        <pc:chgData name="Timm Clausen" userId="7c2e7777-86b4-4ba7-b9c9-6fc236ba9d7a" providerId="ADAL" clId="{615E2E46-4A06-4BD7-8C6B-40AE13BDEA99}" dt="2023-11-24T10:37:05.962" v="12945" actId="2696"/>
        <pc:sldMkLst>
          <pc:docMk/>
          <pc:sldMk cId="4180941739" sldId="268"/>
        </pc:sldMkLst>
      </pc:sldChg>
      <pc:sldChg chg="del ord">
        <pc:chgData name="Timm Clausen" userId="7c2e7777-86b4-4ba7-b9c9-6fc236ba9d7a" providerId="ADAL" clId="{615E2E46-4A06-4BD7-8C6B-40AE13BDEA99}" dt="2023-11-24T10:37:19.135" v="12946" actId="2696"/>
        <pc:sldMkLst>
          <pc:docMk/>
          <pc:sldMk cId="3417512098" sldId="273"/>
        </pc:sldMkLst>
      </pc:sldChg>
      <pc:sldChg chg="modSp mod ord">
        <pc:chgData name="Timm Clausen" userId="7c2e7777-86b4-4ba7-b9c9-6fc236ba9d7a" providerId="ADAL" clId="{615E2E46-4A06-4BD7-8C6B-40AE13BDEA99}" dt="2023-11-24T10:34:03.270" v="12937" actId="20577"/>
        <pc:sldMkLst>
          <pc:docMk/>
          <pc:sldMk cId="1034988009" sldId="274"/>
        </pc:sldMkLst>
        <pc:spChg chg="mod">
          <ac:chgData name="Timm Clausen" userId="7c2e7777-86b4-4ba7-b9c9-6fc236ba9d7a" providerId="ADAL" clId="{615E2E46-4A06-4BD7-8C6B-40AE13BDEA99}" dt="2023-11-24T10:34:03.270" v="12937" actId="20577"/>
          <ac:spMkLst>
            <pc:docMk/>
            <pc:sldMk cId="1034988009" sldId="274"/>
            <ac:spMk id="15" creationId="{00000000-0000-0000-0000-000000000000}"/>
          </ac:spMkLst>
        </pc:spChg>
      </pc:sldChg>
      <pc:sldChg chg="modSp mod">
        <pc:chgData name="Timm Clausen" userId="7c2e7777-86b4-4ba7-b9c9-6fc236ba9d7a" providerId="ADAL" clId="{615E2E46-4A06-4BD7-8C6B-40AE13BDEA99}" dt="2023-11-24T10:59:06.068" v="16112" actId="20577"/>
        <pc:sldMkLst>
          <pc:docMk/>
          <pc:sldMk cId="1042107386" sldId="279"/>
        </pc:sldMkLst>
        <pc:spChg chg="mod">
          <ac:chgData name="Timm Clausen" userId="7c2e7777-86b4-4ba7-b9c9-6fc236ba9d7a" providerId="ADAL" clId="{615E2E46-4A06-4BD7-8C6B-40AE13BDEA99}" dt="2023-11-24T10:59:06.068" v="16112" actId="20577"/>
          <ac:spMkLst>
            <pc:docMk/>
            <pc:sldMk cId="1042107386" sldId="279"/>
            <ac:spMk id="18" creationId="{00000000-0000-0000-0000-000000000000}"/>
          </ac:spMkLst>
        </pc:spChg>
      </pc:sldChg>
      <pc:sldChg chg="ord">
        <pc:chgData name="Timm Clausen" userId="7c2e7777-86b4-4ba7-b9c9-6fc236ba9d7a" providerId="ADAL" clId="{615E2E46-4A06-4BD7-8C6B-40AE13BDEA99}" dt="2023-11-23T10:31:41.968" v="10483"/>
        <pc:sldMkLst>
          <pc:docMk/>
          <pc:sldMk cId="1943043964" sldId="280"/>
        </pc:sldMkLst>
      </pc:sldChg>
      <pc:sldChg chg="ord">
        <pc:chgData name="Timm Clausen" userId="7c2e7777-86b4-4ba7-b9c9-6fc236ba9d7a" providerId="ADAL" clId="{615E2E46-4A06-4BD7-8C6B-40AE13BDEA99}" dt="2023-11-22T10:39:21.031" v="830"/>
        <pc:sldMkLst>
          <pc:docMk/>
          <pc:sldMk cId="2117462365" sldId="281"/>
        </pc:sldMkLst>
      </pc:sldChg>
      <pc:sldChg chg="modSp mod ord">
        <pc:chgData name="Timm Clausen" userId="7c2e7777-86b4-4ba7-b9c9-6fc236ba9d7a" providerId="ADAL" clId="{615E2E46-4A06-4BD7-8C6B-40AE13BDEA99}" dt="2023-11-22T10:42:25.833" v="1235" actId="123"/>
        <pc:sldMkLst>
          <pc:docMk/>
          <pc:sldMk cId="2400575224" sldId="282"/>
        </pc:sldMkLst>
        <pc:spChg chg="mod">
          <ac:chgData name="Timm Clausen" userId="7c2e7777-86b4-4ba7-b9c9-6fc236ba9d7a" providerId="ADAL" clId="{615E2E46-4A06-4BD7-8C6B-40AE13BDEA99}" dt="2023-11-22T10:42:25.833" v="1235" actId="123"/>
          <ac:spMkLst>
            <pc:docMk/>
            <pc:sldMk cId="2400575224" sldId="282"/>
            <ac:spMk id="14" creationId="{00000000-0000-0000-0000-000000000000}"/>
          </ac:spMkLst>
        </pc:spChg>
      </pc:sldChg>
      <pc:sldChg chg="ord">
        <pc:chgData name="Timm Clausen" userId="7c2e7777-86b4-4ba7-b9c9-6fc236ba9d7a" providerId="ADAL" clId="{615E2E46-4A06-4BD7-8C6B-40AE13BDEA99}" dt="2023-11-24T10:30:10.216" v="12860"/>
        <pc:sldMkLst>
          <pc:docMk/>
          <pc:sldMk cId="39561591" sldId="283"/>
        </pc:sldMkLst>
      </pc:sldChg>
      <pc:sldChg chg="ord">
        <pc:chgData name="Timm Clausen" userId="7c2e7777-86b4-4ba7-b9c9-6fc236ba9d7a" providerId="ADAL" clId="{615E2E46-4A06-4BD7-8C6B-40AE13BDEA99}" dt="2023-11-22T10:29:18.217" v="1"/>
        <pc:sldMkLst>
          <pc:docMk/>
          <pc:sldMk cId="206865887" sldId="284"/>
        </pc:sldMkLst>
      </pc:sldChg>
      <pc:sldChg chg="modSp add mod ord">
        <pc:chgData name="Timm Clausen" userId="7c2e7777-86b4-4ba7-b9c9-6fc236ba9d7a" providerId="ADAL" clId="{615E2E46-4A06-4BD7-8C6B-40AE13BDEA99}" dt="2023-11-23T09:56:07.189" v="7497" actId="6549"/>
        <pc:sldMkLst>
          <pc:docMk/>
          <pc:sldMk cId="2125554006" sldId="285"/>
        </pc:sldMkLst>
        <pc:spChg chg="mod">
          <ac:chgData name="Timm Clausen" userId="7c2e7777-86b4-4ba7-b9c9-6fc236ba9d7a" providerId="ADAL" clId="{615E2E46-4A06-4BD7-8C6B-40AE13BDEA99}" dt="2023-11-22T10:32:55.140" v="81" actId="20577"/>
          <ac:spMkLst>
            <pc:docMk/>
            <pc:sldMk cId="2125554006" sldId="285"/>
            <ac:spMk id="2" creationId="{00000000-0000-0000-0000-000000000000}"/>
          </ac:spMkLst>
        </pc:spChg>
        <pc:spChg chg="mod">
          <ac:chgData name="Timm Clausen" userId="7c2e7777-86b4-4ba7-b9c9-6fc236ba9d7a" providerId="ADAL" clId="{615E2E46-4A06-4BD7-8C6B-40AE13BDEA99}" dt="2023-11-23T09:56:07.189" v="7497" actId="6549"/>
          <ac:spMkLst>
            <pc:docMk/>
            <pc:sldMk cId="2125554006" sldId="285"/>
            <ac:spMk id="14" creationId="{00000000-0000-0000-0000-000000000000}"/>
          </ac:spMkLst>
        </pc:spChg>
        <pc:spChg chg="mod">
          <ac:chgData name="Timm Clausen" userId="7c2e7777-86b4-4ba7-b9c9-6fc236ba9d7a" providerId="ADAL" clId="{615E2E46-4A06-4BD7-8C6B-40AE13BDEA99}" dt="2023-11-22T10:32:34.819" v="37" actId="20577"/>
          <ac:spMkLst>
            <pc:docMk/>
            <pc:sldMk cId="2125554006" sldId="285"/>
            <ac:spMk id="15" creationId="{00000000-0000-0000-0000-000000000000}"/>
          </ac:spMkLst>
        </pc:spChg>
      </pc:sldChg>
      <pc:sldChg chg="modSp add mod ord">
        <pc:chgData name="Timm Clausen" userId="7c2e7777-86b4-4ba7-b9c9-6fc236ba9d7a" providerId="ADAL" clId="{615E2E46-4A06-4BD7-8C6B-40AE13BDEA99}" dt="2023-11-22T10:51:04.772" v="2182" actId="5793"/>
        <pc:sldMkLst>
          <pc:docMk/>
          <pc:sldMk cId="310599254" sldId="286"/>
        </pc:sldMkLst>
        <pc:spChg chg="mod">
          <ac:chgData name="Timm Clausen" userId="7c2e7777-86b4-4ba7-b9c9-6fc236ba9d7a" providerId="ADAL" clId="{615E2E46-4A06-4BD7-8C6B-40AE13BDEA99}" dt="2023-11-22T10:44:33.118" v="1277" actId="20577"/>
          <ac:spMkLst>
            <pc:docMk/>
            <pc:sldMk cId="310599254" sldId="286"/>
            <ac:spMk id="2" creationId="{00000000-0000-0000-0000-000000000000}"/>
          </ac:spMkLst>
        </pc:spChg>
        <pc:spChg chg="mod">
          <ac:chgData name="Timm Clausen" userId="7c2e7777-86b4-4ba7-b9c9-6fc236ba9d7a" providerId="ADAL" clId="{615E2E46-4A06-4BD7-8C6B-40AE13BDEA99}" dt="2023-11-22T10:51:04.772" v="2182" actId="5793"/>
          <ac:spMkLst>
            <pc:docMk/>
            <pc:sldMk cId="310599254" sldId="286"/>
            <ac:spMk id="14" creationId="{00000000-0000-0000-0000-000000000000}"/>
          </ac:spMkLst>
        </pc:spChg>
      </pc:sldChg>
      <pc:sldChg chg="modSp add mod">
        <pc:chgData name="Timm Clausen" userId="7c2e7777-86b4-4ba7-b9c9-6fc236ba9d7a" providerId="ADAL" clId="{615E2E46-4A06-4BD7-8C6B-40AE13BDEA99}" dt="2023-11-22T10:59:12.344" v="2997" actId="20577"/>
        <pc:sldMkLst>
          <pc:docMk/>
          <pc:sldMk cId="3309403946" sldId="287"/>
        </pc:sldMkLst>
        <pc:spChg chg="mod">
          <ac:chgData name="Timm Clausen" userId="7c2e7777-86b4-4ba7-b9c9-6fc236ba9d7a" providerId="ADAL" clId="{615E2E46-4A06-4BD7-8C6B-40AE13BDEA99}" dt="2023-11-22T10:59:12.344" v="2997" actId="20577"/>
          <ac:spMkLst>
            <pc:docMk/>
            <pc:sldMk cId="3309403946" sldId="287"/>
            <ac:spMk id="14" creationId="{00000000-0000-0000-0000-000000000000}"/>
          </ac:spMkLst>
        </pc:spChg>
      </pc:sldChg>
      <pc:sldChg chg="modSp add mod">
        <pc:chgData name="Timm Clausen" userId="7c2e7777-86b4-4ba7-b9c9-6fc236ba9d7a" providerId="ADAL" clId="{615E2E46-4A06-4BD7-8C6B-40AE13BDEA99}" dt="2023-11-22T11:10:53.038" v="3715" actId="20577"/>
        <pc:sldMkLst>
          <pc:docMk/>
          <pc:sldMk cId="1845852032" sldId="288"/>
        </pc:sldMkLst>
        <pc:spChg chg="mod">
          <ac:chgData name="Timm Clausen" userId="7c2e7777-86b4-4ba7-b9c9-6fc236ba9d7a" providerId="ADAL" clId="{615E2E46-4A06-4BD7-8C6B-40AE13BDEA99}" dt="2023-11-22T11:07:57.661" v="3028" actId="20577"/>
          <ac:spMkLst>
            <pc:docMk/>
            <pc:sldMk cId="1845852032" sldId="288"/>
            <ac:spMk id="2" creationId="{00000000-0000-0000-0000-000000000000}"/>
          </ac:spMkLst>
        </pc:spChg>
        <pc:spChg chg="mod">
          <ac:chgData name="Timm Clausen" userId="7c2e7777-86b4-4ba7-b9c9-6fc236ba9d7a" providerId="ADAL" clId="{615E2E46-4A06-4BD7-8C6B-40AE13BDEA99}" dt="2023-11-22T11:10:53.038" v="3715" actId="20577"/>
          <ac:spMkLst>
            <pc:docMk/>
            <pc:sldMk cId="1845852032" sldId="288"/>
            <ac:spMk id="14" creationId="{00000000-0000-0000-0000-000000000000}"/>
          </ac:spMkLst>
        </pc:spChg>
      </pc:sldChg>
      <pc:sldChg chg="modSp add mod">
        <pc:chgData name="Timm Clausen" userId="7c2e7777-86b4-4ba7-b9c9-6fc236ba9d7a" providerId="ADAL" clId="{615E2E46-4A06-4BD7-8C6B-40AE13BDEA99}" dt="2023-11-22T11:19:54.594" v="5018" actId="20577"/>
        <pc:sldMkLst>
          <pc:docMk/>
          <pc:sldMk cId="3954350514" sldId="289"/>
        </pc:sldMkLst>
        <pc:spChg chg="mod">
          <ac:chgData name="Timm Clausen" userId="7c2e7777-86b4-4ba7-b9c9-6fc236ba9d7a" providerId="ADAL" clId="{615E2E46-4A06-4BD7-8C6B-40AE13BDEA99}" dt="2023-11-22T11:13:33.497" v="4014" actId="20577"/>
          <ac:spMkLst>
            <pc:docMk/>
            <pc:sldMk cId="3954350514" sldId="289"/>
            <ac:spMk id="2" creationId="{00000000-0000-0000-0000-000000000000}"/>
          </ac:spMkLst>
        </pc:spChg>
        <pc:spChg chg="mod">
          <ac:chgData name="Timm Clausen" userId="7c2e7777-86b4-4ba7-b9c9-6fc236ba9d7a" providerId="ADAL" clId="{615E2E46-4A06-4BD7-8C6B-40AE13BDEA99}" dt="2023-11-22T11:19:54.594" v="5018" actId="20577"/>
          <ac:spMkLst>
            <pc:docMk/>
            <pc:sldMk cId="3954350514" sldId="289"/>
            <ac:spMk id="14" creationId="{00000000-0000-0000-0000-000000000000}"/>
          </ac:spMkLst>
        </pc:spChg>
      </pc:sldChg>
      <pc:sldChg chg="modSp add mod">
        <pc:chgData name="Timm Clausen" userId="7c2e7777-86b4-4ba7-b9c9-6fc236ba9d7a" providerId="ADAL" clId="{615E2E46-4A06-4BD7-8C6B-40AE13BDEA99}" dt="2023-11-24T09:44:11.987" v="10513" actId="20577"/>
        <pc:sldMkLst>
          <pc:docMk/>
          <pc:sldMk cId="157888341" sldId="290"/>
        </pc:sldMkLst>
        <pc:spChg chg="mod">
          <ac:chgData name="Timm Clausen" userId="7c2e7777-86b4-4ba7-b9c9-6fc236ba9d7a" providerId="ADAL" clId="{615E2E46-4A06-4BD7-8C6B-40AE13BDEA99}" dt="2023-11-23T09:38:24.977" v="5325" actId="20577"/>
          <ac:spMkLst>
            <pc:docMk/>
            <pc:sldMk cId="157888341" sldId="290"/>
            <ac:spMk id="2" creationId="{00000000-0000-0000-0000-000000000000}"/>
          </ac:spMkLst>
        </pc:spChg>
        <pc:spChg chg="mod">
          <ac:chgData name="Timm Clausen" userId="7c2e7777-86b4-4ba7-b9c9-6fc236ba9d7a" providerId="ADAL" clId="{615E2E46-4A06-4BD7-8C6B-40AE13BDEA99}" dt="2023-11-24T09:44:11.987" v="10513" actId="20577"/>
          <ac:spMkLst>
            <pc:docMk/>
            <pc:sldMk cId="157888341" sldId="290"/>
            <ac:spMk id="14" creationId="{00000000-0000-0000-0000-000000000000}"/>
          </ac:spMkLst>
        </pc:spChg>
      </pc:sldChg>
      <pc:sldChg chg="modSp add mod ord">
        <pc:chgData name="Timm Clausen" userId="7c2e7777-86b4-4ba7-b9c9-6fc236ba9d7a" providerId="ADAL" clId="{615E2E46-4A06-4BD7-8C6B-40AE13BDEA99}" dt="2023-11-23T09:45:27.347" v="6618" actId="20577"/>
        <pc:sldMkLst>
          <pc:docMk/>
          <pc:sldMk cId="1020098335" sldId="291"/>
        </pc:sldMkLst>
        <pc:spChg chg="mod">
          <ac:chgData name="Timm Clausen" userId="7c2e7777-86b4-4ba7-b9c9-6fc236ba9d7a" providerId="ADAL" clId="{615E2E46-4A06-4BD7-8C6B-40AE13BDEA99}" dt="2023-11-23T09:42:17.483" v="5809" actId="20577"/>
          <ac:spMkLst>
            <pc:docMk/>
            <pc:sldMk cId="1020098335" sldId="291"/>
            <ac:spMk id="2" creationId="{00000000-0000-0000-0000-000000000000}"/>
          </ac:spMkLst>
        </pc:spChg>
        <pc:spChg chg="mod">
          <ac:chgData name="Timm Clausen" userId="7c2e7777-86b4-4ba7-b9c9-6fc236ba9d7a" providerId="ADAL" clId="{615E2E46-4A06-4BD7-8C6B-40AE13BDEA99}" dt="2023-11-23T09:45:27.347" v="6618" actId="20577"/>
          <ac:spMkLst>
            <pc:docMk/>
            <pc:sldMk cId="1020098335" sldId="291"/>
            <ac:spMk id="14" creationId="{00000000-0000-0000-0000-000000000000}"/>
          </ac:spMkLst>
        </pc:spChg>
      </pc:sldChg>
      <pc:sldChg chg="addSp delSp modSp add mod ord">
        <pc:chgData name="Timm Clausen" userId="7c2e7777-86b4-4ba7-b9c9-6fc236ba9d7a" providerId="ADAL" clId="{615E2E46-4A06-4BD7-8C6B-40AE13BDEA99}" dt="2023-11-23T10:32:05.734" v="10487"/>
        <pc:sldMkLst>
          <pc:docMk/>
          <pc:sldMk cId="3607987504" sldId="292"/>
        </pc:sldMkLst>
        <pc:spChg chg="add del mod">
          <ac:chgData name="Timm Clausen" userId="7c2e7777-86b4-4ba7-b9c9-6fc236ba9d7a" providerId="ADAL" clId="{615E2E46-4A06-4BD7-8C6B-40AE13BDEA99}" dt="2023-11-23T09:48:00.967" v="6787" actId="20577"/>
          <ac:spMkLst>
            <pc:docMk/>
            <pc:sldMk cId="3607987504" sldId="292"/>
            <ac:spMk id="2" creationId="{00000000-0000-0000-0000-000000000000}"/>
          </ac:spMkLst>
        </pc:spChg>
        <pc:spChg chg="mod">
          <ac:chgData name="Timm Clausen" userId="7c2e7777-86b4-4ba7-b9c9-6fc236ba9d7a" providerId="ADAL" clId="{615E2E46-4A06-4BD7-8C6B-40AE13BDEA99}" dt="2023-11-23T10:06:33.743" v="7823" actId="20577"/>
          <ac:spMkLst>
            <pc:docMk/>
            <pc:sldMk cId="3607987504" sldId="292"/>
            <ac:spMk id="14" creationId="{00000000-0000-0000-0000-000000000000}"/>
          </ac:spMkLst>
        </pc:spChg>
      </pc:sldChg>
      <pc:sldChg chg="modSp add mod">
        <pc:chgData name="Timm Clausen" userId="7c2e7777-86b4-4ba7-b9c9-6fc236ba9d7a" providerId="ADAL" clId="{615E2E46-4A06-4BD7-8C6B-40AE13BDEA99}" dt="2023-11-23T09:57:16.893" v="7752" actId="20577"/>
        <pc:sldMkLst>
          <pc:docMk/>
          <pc:sldMk cId="2593468913" sldId="293"/>
        </pc:sldMkLst>
        <pc:spChg chg="mod">
          <ac:chgData name="Timm Clausen" userId="7c2e7777-86b4-4ba7-b9c9-6fc236ba9d7a" providerId="ADAL" clId="{615E2E46-4A06-4BD7-8C6B-40AE13BDEA99}" dt="2023-11-23T09:57:16.893" v="7752" actId="20577"/>
          <ac:spMkLst>
            <pc:docMk/>
            <pc:sldMk cId="2593468913" sldId="293"/>
            <ac:spMk id="14" creationId="{00000000-0000-0000-0000-000000000000}"/>
          </ac:spMkLst>
        </pc:spChg>
      </pc:sldChg>
      <pc:sldChg chg="modSp add mod ord">
        <pc:chgData name="Timm Clausen" userId="7c2e7777-86b4-4ba7-b9c9-6fc236ba9d7a" providerId="ADAL" clId="{615E2E46-4A06-4BD7-8C6B-40AE13BDEA99}" dt="2023-11-23T10:28:08.363" v="10481" actId="20577"/>
        <pc:sldMkLst>
          <pc:docMk/>
          <pc:sldMk cId="3838139191" sldId="294"/>
        </pc:sldMkLst>
        <pc:spChg chg="mod">
          <ac:chgData name="Timm Clausen" userId="7c2e7777-86b4-4ba7-b9c9-6fc236ba9d7a" providerId="ADAL" clId="{615E2E46-4A06-4BD7-8C6B-40AE13BDEA99}" dt="2023-11-23T10:08:42.221" v="7858" actId="20577"/>
          <ac:spMkLst>
            <pc:docMk/>
            <pc:sldMk cId="3838139191" sldId="294"/>
            <ac:spMk id="2" creationId="{00000000-0000-0000-0000-000000000000}"/>
          </ac:spMkLst>
        </pc:spChg>
        <pc:spChg chg="mod">
          <ac:chgData name="Timm Clausen" userId="7c2e7777-86b4-4ba7-b9c9-6fc236ba9d7a" providerId="ADAL" clId="{615E2E46-4A06-4BD7-8C6B-40AE13BDEA99}" dt="2023-11-23T10:28:08.363" v="10481" actId="20577"/>
          <ac:spMkLst>
            <pc:docMk/>
            <pc:sldMk cId="3838139191" sldId="294"/>
            <ac:spMk id="14" creationId="{00000000-0000-0000-0000-000000000000}"/>
          </ac:spMkLst>
        </pc:spChg>
      </pc:sldChg>
      <pc:sldChg chg="modSp add mod">
        <pc:chgData name="Timm Clausen" userId="7c2e7777-86b4-4ba7-b9c9-6fc236ba9d7a" providerId="ADAL" clId="{615E2E46-4A06-4BD7-8C6B-40AE13BDEA99}" dt="2023-11-23T10:26:59.428" v="10420" actId="20577"/>
        <pc:sldMkLst>
          <pc:docMk/>
          <pc:sldMk cId="2121704300" sldId="295"/>
        </pc:sldMkLst>
        <pc:spChg chg="mod">
          <ac:chgData name="Timm Clausen" userId="7c2e7777-86b4-4ba7-b9c9-6fc236ba9d7a" providerId="ADAL" clId="{615E2E46-4A06-4BD7-8C6B-40AE13BDEA99}" dt="2023-11-23T10:26:59.428" v="10420" actId="20577"/>
          <ac:spMkLst>
            <pc:docMk/>
            <pc:sldMk cId="2121704300" sldId="295"/>
            <ac:spMk id="14" creationId="{00000000-0000-0000-0000-000000000000}"/>
          </ac:spMkLst>
        </pc:spChg>
      </pc:sldChg>
      <pc:sldChg chg="modSp add mod ord">
        <pc:chgData name="Timm Clausen" userId="7c2e7777-86b4-4ba7-b9c9-6fc236ba9d7a" providerId="ADAL" clId="{615E2E46-4A06-4BD7-8C6B-40AE13BDEA99}" dt="2023-11-24T10:14:45.822" v="12159" actId="20577"/>
        <pc:sldMkLst>
          <pc:docMk/>
          <pc:sldMk cId="2653700514" sldId="296"/>
        </pc:sldMkLst>
        <pc:spChg chg="mod">
          <ac:chgData name="Timm Clausen" userId="7c2e7777-86b4-4ba7-b9c9-6fc236ba9d7a" providerId="ADAL" clId="{615E2E46-4A06-4BD7-8C6B-40AE13BDEA99}" dt="2023-11-24T10:14:45.822" v="12159" actId="20577"/>
          <ac:spMkLst>
            <pc:docMk/>
            <pc:sldMk cId="2653700514" sldId="296"/>
            <ac:spMk id="2" creationId="{00000000-0000-0000-0000-000000000000}"/>
          </ac:spMkLst>
        </pc:spChg>
        <pc:spChg chg="mod">
          <ac:chgData name="Timm Clausen" userId="7c2e7777-86b4-4ba7-b9c9-6fc236ba9d7a" providerId="ADAL" clId="{615E2E46-4A06-4BD7-8C6B-40AE13BDEA99}" dt="2023-11-24T10:13:56.639" v="12135" actId="20577"/>
          <ac:spMkLst>
            <pc:docMk/>
            <pc:sldMk cId="2653700514" sldId="296"/>
            <ac:spMk id="14" creationId="{00000000-0000-0000-0000-000000000000}"/>
          </ac:spMkLst>
        </pc:spChg>
      </pc:sldChg>
      <pc:sldChg chg="modSp add del mod">
        <pc:chgData name="Timm Clausen" userId="7c2e7777-86b4-4ba7-b9c9-6fc236ba9d7a" providerId="ADAL" clId="{615E2E46-4A06-4BD7-8C6B-40AE13BDEA99}" dt="2023-11-24T09:53:21.497" v="11033" actId="2890"/>
        <pc:sldMkLst>
          <pc:docMk/>
          <pc:sldMk cId="4107047700" sldId="296"/>
        </pc:sldMkLst>
        <pc:spChg chg="mod">
          <ac:chgData name="Timm Clausen" userId="7c2e7777-86b4-4ba7-b9c9-6fc236ba9d7a" providerId="ADAL" clId="{615E2E46-4A06-4BD7-8C6B-40AE13BDEA99}" dt="2023-11-24T09:53:21.029" v="11032" actId="20577"/>
          <ac:spMkLst>
            <pc:docMk/>
            <pc:sldMk cId="4107047700" sldId="296"/>
            <ac:spMk id="2" creationId="{00000000-0000-0000-0000-000000000000}"/>
          </ac:spMkLst>
        </pc:spChg>
      </pc:sldChg>
      <pc:sldChg chg="modSp add mod">
        <pc:chgData name="Timm Clausen" userId="7c2e7777-86b4-4ba7-b9c9-6fc236ba9d7a" providerId="ADAL" clId="{615E2E46-4A06-4BD7-8C6B-40AE13BDEA99}" dt="2023-11-24T10:17:47.251" v="12858" actId="20577"/>
        <pc:sldMkLst>
          <pc:docMk/>
          <pc:sldMk cId="3507609815" sldId="297"/>
        </pc:sldMkLst>
        <pc:spChg chg="mod">
          <ac:chgData name="Timm Clausen" userId="7c2e7777-86b4-4ba7-b9c9-6fc236ba9d7a" providerId="ADAL" clId="{615E2E46-4A06-4BD7-8C6B-40AE13BDEA99}" dt="2023-11-24T10:15:23.293" v="12240" actId="20577"/>
          <ac:spMkLst>
            <pc:docMk/>
            <pc:sldMk cId="3507609815" sldId="297"/>
            <ac:spMk id="2" creationId="{00000000-0000-0000-0000-000000000000}"/>
          </ac:spMkLst>
        </pc:spChg>
        <pc:spChg chg="mod">
          <ac:chgData name="Timm Clausen" userId="7c2e7777-86b4-4ba7-b9c9-6fc236ba9d7a" providerId="ADAL" clId="{615E2E46-4A06-4BD7-8C6B-40AE13BDEA99}" dt="2023-11-24T10:17:16.340" v="12830" actId="20577"/>
          <ac:spMkLst>
            <pc:docMk/>
            <pc:sldMk cId="3507609815" sldId="297"/>
            <ac:spMk id="14" creationId="{00000000-0000-0000-0000-000000000000}"/>
          </ac:spMkLst>
        </pc:spChg>
        <pc:spChg chg="mod">
          <ac:chgData name="Timm Clausen" userId="7c2e7777-86b4-4ba7-b9c9-6fc236ba9d7a" providerId="ADAL" clId="{615E2E46-4A06-4BD7-8C6B-40AE13BDEA99}" dt="2023-11-24T10:17:47.251" v="12858" actId="20577"/>
          <ac:spMkLst>
            <pc:docMk/>
            <pc:sldMk cId="3507609815" sldId="297"/>
            <ac:spMk id="15" creationId="{00000000-0000-0000-0000-000000000000}"/>
          </ac:spMkLst>
        </pc:spChg>
      </pc:sldChg>
      <pc:sldChg chg="modSp new mod">
        <pc:chgData name="Timm Clausen" userId="7c2e7777-86b4-4ba7-b9c9-6fc236ba9d7a" providerId="ADAL" clId="{615E2E46-4A06-4BD7-8C6B-40AE13BDEA99}" dt="2023-11-24T10:33:46.428" v="12933" actId="20577"/>
        <pc:sldMkLst>
          <pc:docMk/>
          <pc:sldMk cId="4010905351" sldId="298"/>
        </pc:sldMkLst>
        <pc:spChg chg="mod">
          <ac:chgData name="Timm Clausen" userId="7c2e7777-86b4-4ba7-b9c9-6fc236ba9d7a" providerId="ADAL" clId="{615E2E46-4A06-4BD7-8C6B-40AE13BDEA99}" dt="2023-11-24T10:33:46.428" v="12933" actId="20577"/>
          <ac:spMkLst>
            <pc:docMk/>
            <pc:sldMk cId="4010905351" sldId="298"/>
            <ac:spMk id="2" creationId="{17A8A490-50C5-2557-6905-DD9519F1815C}"/>
          </ac:spMkLst>
        </pc:spChg>
      </pc:sldChg>
      <pc:sldChg chg="addSp delSp modSp add mod ord">
        <pc:chgData name="Timm Clausen" userId="7c2e7777-86b4-4ba7-b9c9-6fc236ba9d7a" providerId="ADAL" clId="{615E2E46-4A06-4BD7-8C6B-40AE13BDEA99}" dt="2023-11-24T10:35:50.514" v="12943"/>
        <pc:sldMkLst>
          <pc:docMk/>
          <pc:sldMk cId="1189279296" sldId="299"/>
        </pc:sldMkLst>
        <pc:graphicFrameChg chg="add del mod modGraphic">
          <ac:chgData name="Timm Clausen" userId="7c2e7777-86b4-4ba7-b9c9-6fc236ba9d7a" providerId="ADAL" clId="{615E2E46-4A06-4BD7-8C6B-40AE13BDEA99}" dt="2023-11-24T10:35:39.994" v="12941" actId="478"/>
          <ac:graphicFrameMkLst>
            <pc:docMk/>
            <pc:sldMk cId="1189279296" sldId="299"/>
            <ac:graphicFrameMk id="3" creationId="{7FC1AE9E-78BF-01E2-597D-20DDED255500}"/>
          </ac:graphicFrameMkLst>
        </pc:graphicFrameChg>
      </pc:sldChg>
      <pc:sldChg chg="modSp add mod ord">
        <pc:chgData name="Timm Clausen" userId="7c2e7777-86b4-4ba7-b9c9-6fc236ba9d7a" providerId="ADAL" clId="{615E2E46-4A06-4BD7-8C6B-40AE13BDEA99}" dt="2023-11-24T10:45:09.813" v="13768" actId="20577"/>
        <pc:sldMkLst>
          <pc:docMk/>
          <pc:sldMk cId="2992071927" sldId="300"/>
        </pc:sldMkLst>
        <pc:spChg chg="mod">
          <ac:chgData name="Timm Clausen" userId="7c2e7777-86b4-4ba7-b9c9-6fc236ba9d7a" providerId="ADAL" clId="{615E2E46-4A06-4BD7-8C6B-40AE13BDEA99}" dt="2023-11-24T10:41:53.819" v="13003" actId="20577"/>
          <ac:spMkLst>
            <pc:docMk/>
            <pc:sldMk cId="2992071927" sldId="300"/>
            <ac:spMk id="2" creationId="{00000000-0000-0000-0000-000000000000}"/>
          </ac:spMkLst>
        </pc:spChg>
        <pc:spChg chg="mod">
          <ac:chgData name="Timm Clausen" userId="7c2e7777-86b4-4ba7-b9c9-6fc236ba9d7a" providerId="ADAL" clId="{615E2E46-4A06-4BD7-8C6B-40AE13BDEA99}" dt="2023-11-24T10:45:09.813" v="13768" actId="20577"/>
          <ac:spMkLst>
            <pc:docMk/>
            <pc:sldMk cId="2992071927" sldId="300"/>
            <ac:spMk id="14" creationId="{00000000-0000-0000-0000-000000000000}"/>
          </ac:spMkLst>
        </pc:spChg>
      </pc:sldChg>
      <pc:sldChg chg="modSp add del mod">
        <pc:chgData name="Timm Clausen" userId="7c2e7777-86b4-4ba7-b9c9-6fc236ba9d7a" providerId="ADAL" clId="{615E2E46-4A06-4BD7-8C6B-40AE13BDEA99}" dt="2023-11-24T10:52:22.478" v="15009" actId="2696"/>
        <pc:sldMkLst>
          <pc:docMk/>
          <pc:sldMk cId="2822944382" sldId="301"/>
        </pc:sldMkLst>
        <pc:spChg chg="mod">
          <ac:chgData name="Timm Clausen" userId="7c2e7777-86b4-4ba7-b9c9-6fc236ba9d7a" providerId="ADAL" clId="{615E2E46-4A06-4BD7-8C6B-40AE13BDEA99}" dt="2023-11-24T10:51:18.543" v="15005" actId="6549"/>
          <ac:spMkLst>
            <pc:docMk/>
            <pc:sldMk cId="2822944382" sldId="301"/>
            <ac:spMk id="14" creationId="{00000000-0000-0000-0000-000000000000}"/>
          </ac:spMkLst>
        </pc:spChg>
        <pc:picChg chg="mod">
          <ac:chgData name="Timm Clausen" userId="7c2e7777-86b4-4ba7-b9c9-6fc236ba9d7a" providerId="ADAL" clId="{615E2E46-4A06-4BD7-8C6B-40AE13BDEA99}" dt="2023-11-24T10:51:11.724" v="15004" actId="1076"/>
          <ac:picMkLst>
            <pc:docMk/>
            <pc:sldMk cId="2822944382" sldId="301"/>
            <ac:picMk id="1032" creationId="{00000000-0000-0000-0000-000000000000}"/>
          </ac:picMkLst>
        </pc:picChg>
      </pc:sldChg>
      <pc:sldChg chg="add del">
        <pc:chgData name="Timm Clausen" userId="7c2e7777-86b4-4ba7-b9c9-6fc236ba9d7a" providerId="ADAL" clId="{615E2E46-4A06-4BD7-8C6B-40AE13BDEA99}" dt="2023-11-24T10:52:19.677" v="15008" actId="2890"/>
        <pc:sldMkLst>
          <pc:docMk/>
          <pc:sldMk cId="3278883999" sldId="301"/>
        </pc:sldMkLst>
      </pc:sldChg>
      <pc:sldChg chg="modSp add mod">
        <pc:chgData name="Timm Clausen" userId="7c2e7777-86b4-4ba7-b9c9-6fc236ba9d7a" providerId="ADAL" clId="{615E2E46-4A06-4BD7-8C6B-40AE13BDEA99}" dt="2023-11-24T10:56:02.561" v="15862" actId="20577"/>
        <pc:sldMkLst>
          <pc:docMk/>
          <pc:sldMk cId="178265551" sldId="302"/>
        </pc:sldMkLst>
        <pc:spChg chg="mod">
          <ac:chgData name="Timm Clausen" userId="7c2e7777-86b4-4ba7-b9c9-6fc236ba9d7a" providerId="ADAL" clId="{615E2E46-4A06-4BD7-8C6B-40AE13BDEA99}" dt="2023-11-24T10:56:02.561" v="15862" actId="20577"/>
          <ac:spMkLst>
            <pc:docMk/>
            <pc:sldMk cId="178265551" sldId="302"/>
            <ac:spMk id="14" creationId="{00000000-0000-0000-0000-000000000000}"/>
          </ac:spMkLst>
        </pc:spChg>
      </pc:sldChg>
      <pc:sldChg chg="modSp new mod">
        <pc:chgData name="Timm Clausen" userId="7c2e7777-86b4-4ba7-b9c9-6fc236ba9d7a" providerId="ADAL" clId="{615E2E46-4A06-4BD7-8C6B-40AE13BDEA99}" dt="2023-11-24T10:57:31.176" v="15894" actId="20577"/>
        <pc:sldMkLst>
          <pc:docMk/>
          <pc:sldMk cId="2006429711" sldId="303"/>
        </pc:sldMkLst>
        <pc:spChg chg="mod">
          <ac:chgData name="Timm Clausen" userId="7c2e7777-86b4-4ba7-b9c9-6fc236ba9d7a" providerId="ADAL" clId="{615E2E46-4A06-4BD7-8C6B-40AE13BDEA99}" dt="2023-11-24T10:57:31.176" v="15894" actId="20577"/>
          <ac:spMkLst>
            <pc:docMk/>
            <pc:sldMk cId="2006429711" sldId="303"/>
            <ac:spMk id="2" creationId="{342FBC83-98FA-1974-0B70-0FD109C9705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F4A61-21F6-4034-81DD-E29404A0C731}" type="datetimeFigureOut">
              <a:rPr lang="de-DE" smtClean="0"/>
              <a:pPr/>
              <a:t>23.01.2024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1E88C-EA8D-45C5-951E-6C286CF2F4B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840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E88C-EA8D-45C5-951E-6C286CF2F4BE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2924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E88C-EA8D-45C5-951E-6C286CF2F4BE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78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E88C-EA8D-45C5-951E-6C286CF2F4BE}" type="slidenum">
              <a:rPr lang="de-DE" smtClean="0">
                <a:solidFill>
                  <a:prstClr val="black"/>
                </a:solidFill>
              </a:rPr>
              <a:pPr/>
              <a:t>11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637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E88C-EA8D-45C5-951E-6C286CF2F4BE}" type="slidenum">
              <a:rPr lang="de-DE" smtClean="0">
                <a:solidFill>
                  <a:prstClr val="black"/>
                </a:solidFill>
              </a:rPr>
              <a:pPr/>
              <a:t>12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32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E88C-EA8D-45C5-951E-6C286CF2F4BE}" type="slidenum">
              <a:rPr lang="de-DE" smtClean="0">
                <a:solidFill>
                  <a:prstClr val="black"/>
                </a:solidFill>
              </a:rPr>
              <a:pPr/>
              <a:t>13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06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E88C-EA8D-45C5-951E-6C286CF2F4BE}" type="slidenum">
              <a:rPr lang="de-DE" smtClean="0">
                <a:solidFill>
                  <a:prstClr val="black"/>
                </a:solidFill>
              </a:rPr>
              <a:pPr/>
              <a:t>14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36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E88C-EA8D-45C5-951E-6C286CF2F4BE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7782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E88C-EA8D-45C5-951E-6C286CF2F4BE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672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E88C-EA8D-45C5-951E-6C286CF2F4BE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432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E88C-EA8D-45C5-951E-6C286CF2F4BE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941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E88C-EA8D-45C5-951E-6C286CF2F4BE}" type="slidenum">
              <a:rPr lang="de-DE" smtClean="0">
                <a:solidFill>
                  <a:prstClr val="black"/>
                </a:solidFill>
              </a:rPr>
              <a:pPr/>
              <a:t>19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03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E88C-EA8D-45C5-951E-6C286CF2F4BE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22659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E88C-EA8D-45C5-951E-6C286CF2F4BE}" type="slidenum">
              <a:rPr lang="de-DE" smtClean="0">
                <a:solidFill>
                  <a:prstClr val="black"/>
                </a:solidFill>
              </a:rPr>
              <a:pPr/>
              <a:t>20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6963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E88C-EA8D-45C5-951E-6C286CF2F4BE}" type="slidenum">
              <a:rPr lang="de-DE" smtClean="0">
                <a:solidFill>
                  <a:prstClr val="black"/>
                </a:solidFill>
              </a:rPr>
              <a:pPr/>
              <a:t>21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418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E88C-EA8D-45C5-951E-6C286CF2F4BE}" type="slidenum">
              <a:rPr lang="de-DE" smtClean="0">
                <a:solidFill>
                  <a:prstClr val="black"/>
                </a:solidFill>
              </a:rPr>
              <a:pPr/>
              <a:t>22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933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E88C-EA8D-45C5-951E-6C286CF2F4BE}" type="slidenum">
              <a:rPr lang="de-DE" smtClean="0">
                <a:solidFill>
                  <a:prstClr val="black"/>
                </a:solidFill>
              </a:rPr>
              <a:pPr/>
              <a:t>23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096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E88C-EA8D-45C5-951E-6C286CF2F4BE}" type="slidenum">
              <a:rPr lang="de-DE" smtClean="0">
                <a:solidFill>
                  <a:prstClr val="black"/>
                </a:solidFill>
              </a:rPr>
              <a:pPr/>
              <a:t>24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801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E88C-EA8D-45C5-951E-6C286CF2F4BE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73133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E88C-EA8D-45C5-951E-6C286CF2F4BE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5411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E88C-EA8D-45C5-951E-6C286CF2F4BE}" type="slidenum">
              <a:rPr lang="de-DE" smtClean="0">
                <a:solidFill>
                  <a:prstClr val="black"/>
                </a:solidFill>
              </a:rPr>
              <a:pPr/>
              <a:t>27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676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E88C-EA8D-45C5-951E-6C286CF2F4BE}" type="slidenum">
              <a:rPr lang="de-DE" smtClean="0">
                <a:solidFill>
                  <a:prstClr val="black"/>
                </a:solidFill>
              </a:rPr>
              <a:pPr/>
              <a:t>28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916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E88C-EA8D-45C5-951E-6C286CF2F4BE}" type="slidenum">
              <a:rPr lang="de-DE" smtClean="0">
                <a:solidFill>
                  <a:prstClr val="black"/>
                </a:solidFill>
              </a:rPr>
              <a:pPr/>
              <a:t>29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206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E88C-EA8D-45C5-951E-6C286CF2F4BE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11378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E88C-EA8D-45C5-951E-6C286CF2F4BE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2151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E88C-EA8D-45C5-951E-6C286CF2F4BE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0318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E88C-EA8D-45C5-951E-6C286CF2F4BE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58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E88C-EA8D-45C5-951E-6C286CF2F4BE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6514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E88C-EA8D-45C5-951E-6C286CF2F4BE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980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E88C-EA8D-45C5-951E-6C286CF2F4BE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979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E88C-EA8D-45C5-951E-6C286CF2F4BE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607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E88C-EA8D-45C5-951E-6C286CF2F4BE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78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09FC-B589-4383-AABA-CF8FB14A9E08}" type="datetimeFigureOut">
              <a:rPr lang="de-DE" smtClean="0"/>
              <a:pPr/>
              <a:t>23.01.2024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5C6E-8700-4650-9BE8-8E03E114509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09FC-B589-4383-AABA-CF8FB14A9E08}" type="datetimeFigureOut">
              <a:rPr lang="de-DE" smtClean="0"/>
              <a:pPr/>
              <a:t>23.01.2024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5C6E-8700-4650-9BE8-8E03E114509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09FC-B589-4383-AABA-CF8FB14A9E08}" type="datetimeFigureOut">
              <a:rPr lang="de-DE" smtClean="0"/>
              <a:pPr/>
              <a:t>23.01.2024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5C6E-8700-4650-9BE8-8E03E114509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09FC-B589-4383-AABA-CF8FB14A9E08}" type="datetimeFigureOut">
              <a:rPr lang="de-DE" smtClean="0"/>
              <a:pPr/>
              <a:t>23.01.2024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5C6E-8700-4650-9BE8-8E03E114509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09FC-B589-4383-AABA-CF8FB14A9E08}" type="datetimeFigureOut">
              <a:rPr lang="de-DE" smtClean="0"/>
              <a:pPr/>
              <a:t>23.01.2024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5C6E-8700-4650-9BE8-8E03E114509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09FC-B589-4383-AABA-CF8FB14A9E08}" type="datetimeFigureOut">
              <a:rPr lang="de-DE" smtClean="0"/>
              <a:pPr/>
              <a:t>23.01.2024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5C6E-8700-4650-9BE8-8E03E114509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09FC-B589-4383-AABA-CF8FB14A9E08}" type="datetimeFigureOut">
              <a:rPr lang="de-DE" smtClean="0"/>
              <a:pPr/>
              <a:t>23.01.2024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5C6E-8700-4650-9BE8-8E03E114509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09FC-B589-4383-AABA-CF8FB14A9E08}" type="datetimeFigureOut">
              <a:rPr lang="de-DE" smtClean="0"/>
              <a:pPr/>
              <a:t>23.01.2024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5C6E-8700-4650-9BE8-8E03E114509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09FC-B589-4383-AABA-CF8FB14A9E08}" type="datetimeFigureOut">
              <a:rPr lang="de-DE" smtClean="0"/>
              <a:pPr/>
              <a:t>23.01.2024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5C6E-8700-4650-9BE8-8E03E114509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09FC-B589-4383-AABA-CF8FB14A9E08}" type="datetimeFigureOut">
              <a:rPr lang="de-DE" smtClean="0"/>
              <a:pPr/>
              <a:t>23.01.2024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5C6E-8700-4650-9BE8-8E03E114509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09FC-B589-4383-AABA-CF8FB14A9E08}" type="datetimeFigureOut">
              <a:rPr lang="de-DE" smtClean="0"/>
              <a:pPr/>
              <a:t>23.01.2024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5C6E-8700-4650-9BE8-8E03E114509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D09FC-B589-4383-AABA-CF8FB14A9E08}" type="datetimeFigureOut">
              <a:rPr lang="de-DE" smtClean="0"/>
              <a:pPr/>
              <a:t>23.01.2024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C5C6E-8700-4650-9BE8-8E03E114509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-36136" y="5674940"/>
            <a:ext cx="9212559" cy="1268760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Ovale Legende 6"/>
          <p:cNvSpPr/>
          <p:nvPr/>
        </p:nvSpPr>
        <p:spPr>
          <a:xfrm>
            <a:off x="7236296" y="116632"/>
            <a:ext cx="1656184" cy="1656184"/>
          </a:xfrm>
          <a:prstGeom prst="wedgeEllipseCallout">
            <a:avLst>
              <a:gd name="adj1" fmla="val -29198"/>
              <a:gd name="adj2" fmla="val 74716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G:\ALEXANDRA\SCHULEN\Alexander-von-Humboldt-Schule\Logo und Bilder von der AvH\alex-mittel 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04664"/>
            <a:ext cx="951267" cy="103696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4463988" y="603760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>
                <a:latin typeface="Gudea" pitchFamily="2" charset="0"/>
              </a:rPr>
              <a:t>Alexander-von-Humboldt-Schule</a:t>
            </a:r>
          </a:p>
          <a:p>
            <a:pPr algn="r"/>
            <a:r>
              <a:rPr lang="de-DE">
                <a:latin typeface="Gudea" pitchFamily="2" charset="0"/>
              </a:rPr>
              <a:t>Europaschule Viernheim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189317" y="5678448"/>
            <a:ext cx="1169029" cy="1188000"/>
            <a:chOff x="228415" y="5659574"/>
            <a:chExt cx="1169029" cy="1198426"/>
          </a:xfrm>
        </p:grpSpPr>
        <p:sp>
          <p:nvSpPr>
            <p:cNvPr id="13" name="Ovale Legende 12"/>
            <p:cNvSpPr/>
            <p:nvPr/>
          </p:nvSpPr>
          <p:spPr>
            <a:xfrm rot="12965251">
              <a:off x="228415" y="5678569"/>
              <a:ext cx="1169029" cy="1156404"/>
            </a:xfrm>
            <a:prstGeom prst="wedgeEllipseCallout">
              <a:avLst>
                <a:gd name="adj1" fmla="val -29198"/>
                <a:gd name="adj2" fmla="val 747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28" name="Picture 4" descr="G:\ALEXANDRA\SCHULEN\Alexander-von-Humboldt-Schule\Logo und Bilder von der AvH\ES-Logo aktuel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5659574"/>
              <a:ext cx="1080120" cy="1198426"/>
            </a:xfrm>
            <a:prstGeom prst="rect">
              <a:avLst/>
            </a:prstGeom>
            <a:noFill/>
          </p:spPr>
        </p:pic>
      </p:grpSp>
      <p:sp>
        <p:nvSpPr>
          <p:cNvPr id="26" name="Ellipse 25"/>
          <p:cNvSpPr/>
          <p:nvPr/>
        </p:nvSpPr>
        <p:spPr>
          <a:xfrm>
            <a:off x="0" y="-315416"/>
            <a:ext cx="1547664" cy="148478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-918357" y="9812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ganztägig</a:t>
            </a:r>
          </a:p>
          <a:p>
            <a:pPr algn="ctr"/>
            <a:r>
              <a:rPr lang="de-DE" sz="2800" b="1" dirty="0"/>
              <a:t>lernen</a:t>
            </a:r>
          </a:p>
        </p:txBody>
      </p:sp>
      <p:pic>
        <p:nvPicPr>
          <p:cNvPr id="1032" name="Picture 8" descr="G:\ALEXANDRA\SCHULEN\Alexander-von-Humboldt-Schule\Ganztagesangebot\2017\Schulzweige Bubbl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157192"/>
            <a:ext cx="2304256" cy="821474"/>
          </a:xfrm>
          <a:prstGeom prst="rect">
            <a:avLst/>
          </a:prstGeom>
          <a:noFill/>
        </p:spPr>
      </p:pic>
      <p:sp>
        <p:nvSpPr>
          <p:cNvPr id="17" name="Textfeld 16"/>
          <p:cNvSpPr txBox="1"/>
          <p:nvPr/>
        </p:nvSpPr>
        <p:spPr>
          <a:xfrm>
            <a:off x="1115616" y="5877272"/>
            <a:ext cx="4482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Stand </a:t>
            </a:r>
            <a:r>
              <a:rPr lang="de-DE" sz="2800"/>
              <a:t>Schuljahr 2023/24</a:t>
            </a:r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1347850" y="1586337"/>
            <a:ext cx="6444585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Ganztagsangebot</a:t>
            </a:r>
          </a:p>
          <a:p>
            <a:pPr algn="ctr">
              <a:spcAft>
                <a:spcPts val="1800"/>
              </a:spcAft>
            </a:pPr>
            <a:r>
              <a:rPr lang="de-DE" sz="3600" dirty="0"/>
              <a:t>an der</a:t>
            </a:r>
          </a:p>
          <a:p>
            <a:pPr algn="ctr"/>
            <a:r>
              <a:rPr lang="de-DE" sz="3600" dirty="0"/>
              <a:t>Alexander-von-Humboldt-Schule Viernheim</a:t>
            </a:r>
          </a:p>
          <a:p>
            <a:pPr algn="ctr"/>
            <a:endParaRPr lang="de-DE" sz="3600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784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0" y="-315416"/>
            <a:ext cx="1547664" cy="148478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-13310" y="5589239"/>
            <a:ext cx="9157310" cy="1287521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Ovale Legende 6"/>
          <p:cNvSpPr/>
          <p:nvPr/>
        </p:nvSpPr>
        <p:spPr>
          <a:xfrm>
            <a:off x="7236296" y="116632"/>
            <a:ext cx="1656184" cy="1656184"/>
          </a:xfrm>
          <a:prstGeom prst="wedgeEllipseCallout">
            <a:avLst>
              <a:gd name="adj1" fmla="val -29198"/>
              <a:gd name="adj2" fmla="val 74716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027" name="Picture 3" descr="G:\ALEXANDRA\SCHULEN\Alexander-von-Humboldt-Schule\Logo und Bilder von der AvH\alex-mittel 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04664"/>
            <a:ext cx="951267" cy="103696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4607496" y="60212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>
                <a:solidFill>
                  <a:prstClr val="black"/>
                </a:solidFill>
                <a:latin typeface="Gudea" pitchFamily="2" charset="0"/>
              </a:rPr>
              <a:t>Alexander-von-Humboldt-Schule</a:t>
            </a:r>
          </a:p>
          <a:p>
            <a:pPr algn="r"/>
            <a:r>
              <a:rPr lang="de-DE">
                <a:solidFill>
                  <a:prstClr val="black"/>
                </a:solidFill>
                <a:latin typeface="Gudea" pitchFamily="2" charset="0"/>
              </a:rPr>
              <a:t>Europaschule Viernheim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252000" y="5616000"/>
            <a:ext cx="1169029" cy="1188000"/>
            <a:chOff x="228415" y="5659574"/>
            <a:chExt cx="1169029" cy="1198426"/>
          </a:xfrm>
        </p:grpSpPr>
        <p:sp>
          <p:nvSpPr>
            <p:cNvPr id="13" name="Ovale Legende 12"/>
            <p:cNvSpPr/>
            <p:nvPr/>
          </p:nvSpPr>
          <p:spPr>
            <a:xfrm rot="12965251">
              <a:off x="228415" y="5678569"/>
              <a:ext cx="1169029" cy="1156404"/>
            </a:xfrm>
            <a:prstGeom prst="wedgeEllipseCallout">
              <a:avLst>
                <a:gd name="adj1" fmla="val -29198"/>
                <a:gd name="adj2" fmla="val 747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pic>
          <p:nvPicPr>
            <p:cNvPr id="1028" name="Picture 4" descr="G:\ALEXANDRA\SCHULEN\Alexander-von-Humboldt-Schule\Logo und Bilder von der AvH\ES-Logo aktuel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5659574"/>
              <a:ext cx="1080120" cy="1198426"/>
            </a:xfrm>
            <a:prstGeom prst="rect">
              <a:avLst/>
            </a:prstGeom>
            <a:noFill/>
          </p:spPr>
        </p:pic>
      </p:grpSp>
      <p:pic>
        <p:nvPicPr>
          <p:cNvPr id="1032" name="Picture 8" descr="G:\ALEXANDRA\SCHULEN\Alexander-von-Humboldt-Schule\Ganztagesangebot\2017\Schulzweige Bubbl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157192"/>
            <a:ext cx="2304256" cy="821474"/>
          </a:xfrm>
          <a:prstGeom prst="rect">
            <a:avLst/>
          </a:prstGeom>
          <a:noFill/>
        </p:spPr>
      </p:pic>
      <p:sp>
        <p:nvSpPr>
          <p:cNvPr id="14" name="Inhaltsplatzhalter 2"/>
          <p:cNvSpPr txBox="1">
            <a:spLocks/>
          </p:cNvSpPr>
          <p:nvPr/>
        </p:nvSpPr>
        <p:spPr>
          <a:xfrm>
            <a:off x="796800" y="1667230"/>
            <a:ext cx="6779096" cy="3700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Schülerinnen und Schüler mit einem Förderbedarf in Deutsch als Zweitsprache oder einer LRS-Diagnose besuchen am Montag in der 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und 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Stunde einen entsprechenden Förderkurs.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Alle anderen Schülerinnen und Schüler besuchen einen 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Lese-Schreib-Förder- und -</a:t>
            </a:r>
            <a:r>
              <a:rPr lang="de-DE" sz="1900" dirty="0" err="1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Forderkurs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bei einer/ihrer 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Deutsch-Fach-lehrkraft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Die Klassen werden bei Bedarf geteilt, um wirkliche Förderung und Forderung zu ermöglichen.</a:t>
            </a:r>
          </a:p>
          <a:p>
            <a:pPr algn="just">
              <a:lnSpc>
                <a:spcPct val="150000"/>
              </a:lnSpc>
            </a:pP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259632" y="5941423"/>
            <a:ext cx="4482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prstClr val="black"/>
                </a:solidFill>
              </a:rPr>
              <a:t>Ganztagesklassen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023009" y="1116048"/>
            <a:ext cx="4941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prstClr val="black"/>
                </a:solidFill>
              </a:rPr>
              <a:t>Fördermontag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-918357" y="9812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ganztägig</a:t>
            </a:r>
          </a:p>
          <a:p>
            <a:pPr algn="ctr"/>
            <a:r>
              <a:rPr lang="de-DE" sz="2800" b="1" dirty="0"/>
              <a:t>lernen</a:t>
            </a:r>
          </a:p>
        </p:txBody>
      </p:sp>
    </p:spTree>
    <p:extLst>
      <p:ext uri="{BB962C8B-B14F-4D97-AF65-F5344CB8AC3E}">
        <p14:creationId xmlns:p14="http://schemas.microsoft.com/office/powerpoint/2010/main" val="31059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0" y="-315416"/>
            <a:ext cx="1547664" cy="148478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-13310" y="5589239"/>
            <a:ext cx="9157310" cy="1287521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Ovale Legende 6"/>
          <p:cNvSpPr/>
          <p:nvPr/>
        </p:nvSpPr>
        <p:spPr>
          <a:xfrm>
            <a:off x="7236296" y="116632"/>
            <a:ext cx="1656184" cy="1656184"/>
          </a:xfrm>
          <a:prstGeom prst="wedgeEllipseCallout">
            <a:avLst>
              <a:gd name="adj1" fmla="val -29198"/>
              <a:gd name="adj2" fmla="val 74716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027" name="Picture 3" descr="G:\ALEXANDRA\SCHULEN\Alexander-von-Humboldt-Schule\Logo und Bilder von der AvH\alex-mittel 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04664"/>
            <a:ext cx="951267" cy="103696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4607496" y="60212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>
                <a:solidFill>
                  <a:prstClr val="black"/>
                </a:solidFill>
                <a:latin typeface="Gudea" pitchFamily="2" charset="0"/>
              </a:rPr>
              <a:t>Alexander-von-Humboldt-Schule</a:t>
            </a:r>
          </a:p>
          <a:p>
            <a:pPr algn="r"/>
            <a:r>
              <a:rPr lang="de-DE">
                <a:solidFill>
                  <a:prstClr val="black"/>
                </a:solidFill>
                <a:latin typeface="Gudea" pitchFamily="2" charset="0"/>
              </a:rPr>
              <a:t>Europaschule Viernheim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252000" y="5616000"/>
            <a:ext cx="1169029" cy="1188000"/>
            <a:chOff x="228415" y="5659574"/>
            <a:chExt cx="1169029" cy="1198426"/>
          </a:xfrm>
        </p:grpSpPr>
        <p:sp>
          <p:nvSpPr>
            <p:cNvPr id="13" name="Ovale Legende 12"/>
            <p:cNvSpPr/>
            <p:nvPr/>
          </p:nvSpPr>
          <p:spPr>
            <a:xfrm rot="12965251">
              <a:off x="228415" y="5678569"/>
              <a:ext cx="1169029" cy="1156404"/>
            </a:xfrm>
            <a:prstGeom prst="wedgeEllipseCallout">
              <a:avLst>
                <a:gd name="adj1" fmla="val -29198"/>
                <a:gd name="adj2" fmla="val 747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pic>
          <p:nvPicPr>
            <p:cNvPr id="1028" name="Picture 4" descr="G:\ALEXANDRA\SCHULEN\Alexander-von-Humboldt-Schule\Logo und Bilder von der AvH\ES-Logo aktuel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5659574"/>
              <a:ext cx="1080120" cy="1198426"/>
            </a:xfrm>
            <a:prstGeom prst="rect">
              <a:avLst/>
            </a:prstGeom>
            <a:noFill/>
          </p:spPr>
        </p:pic>
      </p:grpSp>
      <p:pic>
        <p:nvPicPr>
          <p:cNvPr id="1032" name="Picture 8" descr="G:\ALEXANDRA\SCHULEN\Alexander-von-Humboldt-Schule\Ganztagesangebot\2017\Schulzweige Bubbl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157192"/>
            <a:ext cx="2304256" cy="821474"/>
          </a:xfrm>
          <a:prstGeom prst="rect">
            <a:avLst/>
          </a:prstGeom>
          <a:noFill/>
        </p:spPr>
      </p:pic>
      <p:sp>
        <p:nvSpPr>
          <p:cNvPr id="14" name="Inhaltsplatzhalter 2"/>
          <p:cNvSpPr txBox="1">
            <a:spLocks/>
          </p:cNvSpPr>
          <p:nvPr/>
        </p:nvSpPr>
        <p:spPr>
          <a:xfrm>
            <a:off x="815165" y="1799577"/>
            <a:ext cx="6779096" cy="326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Warum werden nur Förderangebote im Fach Deutsch angeboten?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Die Erfahrungen der letzten Jahre haben gezeigt, dass die Kompetenzen im Fach Deutsch rückläufig sind.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Deutsch ist die Sprache, in der 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sämtliche 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Unterrichtsinhalte vermittelt werden und deshalb setzen wir als Schule hier einen bewussten Akzent.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259632" y="5941423"/>
            <a:ext cx="4482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prstClr val="black"/>
                </a:solidFill>
              </a:rPr>
              <a:t>Ganztagesklassen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023009" y="1116048"/>
            <a:ext cx="4941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prstClr val="black"/>
                </a:solidFill>
              </a:rPr>
              <a:t>Fördermontag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-918357" y="9812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ganztägig</a:t>
            </a:r>
          </a:p>
          <a:p>
            <a:pPr algn="ctr"/>
            <a:r>
              <a:rPr lang="de-DE" sz="2800" b="1" dirty="0" smtClean="0"/>
              <a:t>lernen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330940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0" y="-315416"/>
            <a:ext cx="1547664" cy="148478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-13310" y="5589239"/>
            <a:ext cx="9157310" cy="1287521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Ovale Legende 6"/>
          <p:cNvSpPr/>
          <p:nvPr/>
        </p:nvSpPr>
        <p:spPr>
          <a:xfrm>
            <a:off x="7236296" y="116632"/>
            <a:ext cx="1656184" cy="1656184"/>
          </a:xfrm>
          <a:prstGeom prst="wedgeEllipseCallout">
            <a:avLst>
              <a:gd name="adj1" fmla="val -29198"/>
              <a:gd name="adj2" fmla="val 74716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027" name="Picture 3" descr="G:\ALEXANDRA\SCHULEN\Alexander-von-Humboldt-Schule\Logo und Bilder von der AvH\alex-mittel 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04664"/>
            <a:ext cx="951267" cy="103696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4607496" y="60212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>
                <a:solidFill>
                  <a:prstClr val="black"/>
                </a:solidFill>
                <a:latin typeface="Gudea" pitchFamily="2" charset="0"/>
              </a:rPr>
              <a:t>Alexander-von-Humboldt-Schule</a:t>
            </a:r>
          </a:p>
          <a:p>
            <a:pPr algn="r"/>
            <a:r>
              <a:rPr lang="de-DE">
                <a:solidFill>
                  <a:prstClr val="black"/>
                </a:solidFill>
                <a:latin typeface="Gudea" pitchFamily="2" charset="0"/>
              </a:rPr>
              <a:t>Europaschule Viernheim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252000" y="5616000"/>
            <a:ext cx="1169029" cy="1188000"/>
            <a:chOff x="228415" y="5659574"/>
            <a:chExt cx="1169029" cy="1198426"/>
          </a:xfrm>
        </p:grpSpPr>
        <p:sp>
          <p:nvSpPr>
            <p:cNvPr id="13" name="Ovale Legende 12"/>
            <p:cNvSpPr/>
            <p:nvPr/>
          </p:nvSpPr>
          <p:spPr>
            <a:xfrm rot="12965251">
              <a:off x="228415" y="5678569"/>
              <a:ext cx="1169029" cy="1156404"/>
            </a:xfrm>
            <a:prstGeom prst="wedgeEllipseCallout">
              <a:avLst>
                <a:gd name="adj1" fmla="val -29198"/>
                <a:gd name="adj2" fmla="val 747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pic>
          <p:nvPicPr>
            <p:cNvPr id="1028" name="Picture 4" descr="G:\ALEXANDRA\SCHULEN\Alexander-von-Humboldt-Schule\Logo und Bilder von der AvH\ES-Logo aktuel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5659574"/>
              <a:ext cx="1080120" cy="1198426"/>
            </a:xfrm>
            <a:prstGeom prst="rect">
              <a:avLst/>
            </a:prstGeom>
            <a:noFill/>
          </p:spPr>
        </p:pic>
      </p:grpSp>
      <p:pic>
        <p:nvPicPr>
          <p:cNvPr id="1032" name="Picture 8" descr="G:\ALEXANDRA\SCHULEN\Alexander-von-Humboldt-Schule\Ganztagesangebot\2017\Schulzweige Bubbl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157192"/>
            <a:ext cx="2304256" cy="821474"/>
          </a:xfrm>
          <a:prstGeom prst="rect">
            <a:avLst/>
          </a:prstGeom>
          <a:noFill/>
        </p:spPr>
      </p:pic>
      <p:sp>
        <p:nvSpPr>
          <p:cNvPr id="14" name="Inhaltsplatzhalter 2"/>
          <p:cNvSpPr txBox="1">
            <a:spLocks/>
          </p:cNvSpPr>
          <p:nvPr/>
        </p:nvSpPr>
        <p:spPr>
          <a:xfrm>
            <a:off x="815165" y="1799577"/>
            <a:ext cx="6779096" cy="326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Die Schule hat jeweils einen Klassensatz Scooter und einen Klassensatz Inlineskates mit kompletter Schutzausrüstung angeschafft.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Die Kinder der Ganztagesklassen im Jahrgang 5 besuchen für ein halbes Jahr die 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AG  „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Rollen und Gleiten 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“, 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um Koordination und Gleichgewichtssinn zu 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erlernen und zu schulen.</a:t>
            </a: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 zweiten Halbjahr 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steht 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eine 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Sport-AG auf dem Programm.</a:t>
            </a: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259632" y="5941423"/>
            <a:ext cx="4482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prstClr val="black"/>
                </a:solidFill>
              </a:rPr>
              <a:t>Ganztagesklassen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023009" y="1116048"/>
            <a:ext cx="4941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prstClr val="black"/>
                </a:solidFill>
              </a:rPr>
              <a:t>Rollen und Gleiten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-918356" y="4998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ganztägig</a:t>
            </a:r>
          </a:p>
          <a:p>
            <a:pPr algn="ctr"/>
            <a:r>
              <a:rPr lang="de-DE" sz="2800" b="1" dirty="0"/>
              <a:t>lernen</a:t>
            </a:r>
          </a:p>
        </p:txBody>
      </p:sp>
    </p:spTree>
    <p:extLst>
      <p:ext uri="{BB962C8B-B14F-4D97-AF65-F5344CB8AC3E}">
        <p14:creationId xmlns:p14="http://schemas.microsoft.com/office/powerpoint/2010/main" val="184585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0" y="-315416"/>
            <a:ext cx="1547664" cy="148478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-13310" y="5589239"/>
            <a:ext cx="9157310" cy="1287521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Ovale Legende 6"/>
          <p:cNvSpPr/>
          <p:nvPr/>
        </p:nvSpPr>
        <p:spPr>
          <a:xfrm>
            <a:off x="7236296" y="116632"/>
            <a:ext cx="1656184" cy="1656184"/>
          </a:xfrm>
          <a:prstGeom prst="wedgeEllipseCallout">
            <a:avLst>
              <a:gd name="adj1" fmla="val -29198"/>
              <a:gd name="adj2" fmla="val 74716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027" name="Picture 3" descr="G:\ALEXANDRA\SCHULEN\Alexander-von-Humboldt-Schule\Logo und Bilder von der AvH\alex-mittel 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04664"/>
            <a:ext cx="951267" cy="103696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4607496" y="60212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>
                <a:solidFill>
                  <a:prstClr val="black"/>
                </a:solidFill>
                <a:latin typeface="Gudea" pitchFamily="2" charset="0"/>
              </a:rPr>
              <a:t>Alexander-von-Humboldt-Schule</a:t>
            </a:r>
          </a:p>
          <a:p>
            <a:pPr algn="r"/>
            <a:r>
              <a:rPr lang="de-DE">
                <a:solidFill>
                  <a:prstClr val="black"/>
                </a:solidFill>
                <a:latin typeface="Gudea" pitchFamily="2" charset="0"/>
              </a:rPr>
              <a:t>Europaschule Viernheim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252000" y="5616000"/>
            <a:ext cx="1169029" cy="1188000"/>
            <a:chOff x="228415" y="5659574"/>
            <a:chExt cx="1169029" cy="1198426"/>
          </a:xfrm>
        </p:grpSpPr>
        <p:sp>
          <p:nvSpPr>
            <p:cNvPr id="13" name="Ovale Legende 12"/>
            <p:cNvSpPr/>
            <p:nvPr/>
          </p:nvSpPr>
          <p:spPr>
            <a:xfrm rot="12965251">
              <a:off x="228415" y="5678569"/>
              <a:ext cx="1169029" cy="1156404"/>
            </a:xfrm>
            <a:prstGeom prst="wedgeEllipseCallout">
              <a:avLst>
                <a:gd name="adj1" fmla="val -29198"/>
                <a:gd name="adj2" fmla="val 747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pic>
          <p:nvPicPr>
            <p:cNvPr id="1028" name="Picture 4" descr="G:\ALEXANDRA\SCHULEN\Alexander-von-Humboldt-Schule\Logo und Bilder von der AvH\ES-Logo aktuel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5659574"/>
              <a:ext cx="1080120" cy="1198426"/>
            </a:xfrm>
            <a:prstGeom prst="rect">
              <a:avLst/>
            </a:prstGeom>
            <a:noFill/>
          </p:spPr>
        </p:pic>
      </p:grpSp>
      <p:pic>
        <p:nvPicPr>
          <p:cNvPr id="1032" name="Picture 8" descr="G:\ALEXANDRA\SCHULEN\Alexander-von-Humboldt-Schule\Ganztagesangebot\2017\Schulzweige Bubbl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157192"/>
            <a:ext cx="2304256" cy="821474"/>
          </a:xfrm>
          <a:prstGeom prst="rect">
            <a:avLst/>
          </a:prstGeom>
          <a:noFill/>
        </p:spPr>
      </p:pic>
      <p:sp>
        <p:nvSpPr>
          <p:cNvPr id="14" name="Inhaltsplatzhalter 2"/>
          <p:cNvSpPr txBox="1">
            <a:spLocks/>
          </p:cNvSpPr>
          <p:nvPr/>
        </p:nvSpPr>
        <p:spPr>
          <a:xfrm>
            <a:off x="815165" y="1799577"/>
            <a:ext cx="6779096" cy="3650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Die Kinder der Ganztagesklassen im Jahrgang 6 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nehmen an einem 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ökologisch oder naturwissenschaftlich 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orientierten An-gebot teil.</a:t>
            </a: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Besonders stolz sind wir auf unsere 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Garten-AG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die gemeinsam mit der „Gemüse </a:t>
            </a:r>
            <a:r>
              <a:rPr lang="de-DE" sz="1900" dirty="0" err="1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Ackerdemie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 ein Bewusstsein für den Wert und die Herkunft von Lebensmitteln schafft.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Parallel 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bestehen 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Angebote 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Chemie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sowie zu Umwelt- und Naturschutz-Themen.</a:t>
            </a: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259632" y="5941423"/>
            <a:ext cx="4482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prstClr val="black"/>
                </a:solidFill>
              </a:rPr>
              <a:t>Ganztagesklassen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023009" y="1116048"/>
            <a:ext cx="4941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prstClr val="black"/>
                </a:solidFill>
              </a:rPr>
              <a:t>Umwelt und Naturwissenschaften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-918357" y="9812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ganztägig</a:t>
            </a:r>
          </a:p>
          <a:p>
            <a:pPr algn="ctr"/>
            <a:r>
              <a:rPr lang="de-DE" sz="2800" b="1" dirty="0"/>
              <a:t>lernen</a:t>
            </a:r>
          </a:p>
        </p:txBody>
      </p:sp>
    </p:spTree>
    <p:extLst>
      <p:ext uri="{BB962C8B-B14F-4D97-AF65-F5344CB8AC3E}">
        <p14:creationId xmlns:p14="http://schemas.microsoft.com/office/powerpoint/2010/main" val="395435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0" y="-315416"/>
            <a:ext cx="1547664" cy="148478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-13310" y="5589239"/>
            <a:ext cx="9157310" cy="1287521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Ovale Legende 6"/>
          <p:cNvSpPr/>
          <p:nvPr/>
        </p:nvSpPr>
        <p:spPr>
          <a:xfrm>
            <a:off x="7236296" y="116632"/>
            <a:ext cx="1656184" cy="1656184"/>
          </a:xfrm>
          <a:prstGeom prst="wedgeEllipseCallout">
            <a:avLst>
              <a:gd name="adj1" fmla="val -29198"/>
              <a:gd name="adj2" fmla="val 74716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027" name="Picture 3" descr="G:\ALEXANDRA\SCHULEN\Alexander-von-Humboldt-Schule\Logo und Bilder von der AvH\alex-mittel 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04664"/>
            <a:ext cx="951267" cy="103696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4607496" y="60212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>
                <a:solidFill>
                  <a:prstClr val="black"/>
                </a:solidFill>
                <a:latin typeface="Gudea" pitchFamily="2" charset="0"/>
              </a:rPr>
              <a:t>Alexander-von-Humboldt-Schule</a:t>
            </a:r>
          </a:p>
          <a:p>
            <a:pPr algn="r"/>
            <a:r>
              <a:rPr lang="de-DE">
                <a:solidFill>
                  <a:prstClr val="black"/>
                </a:solidFill>
                <a:latin typeface="Gudea" pitchFamily="2" charset="0"/>
              </a:rPr>
              <a:t>Europaschule Viernheim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252000" y="5616000"/>
            <a:ext cx="1169029" cy="1188000"/>
            <a:chOff x="228415" y="5659574"/>
            <a:chExt cx="1169029" cy="1198426"/>
          </a:xfrm>
        </p:grpSpPr>
        <p:sp>
          <p:nvSpPr>
            <p:cNvPr id="13" name="Ovale Legende 12"/>
            <p:cNvSpPr/>
            <p:nvPr/>
          </p:nvSpPr>
          <p:spPr>
            <a:xfrm rot="12965251">
              <a:off x="228415" y="5678569"/>
              <a:ext cx="1169029" cy="1156404"/>
            </a:xfrm>
            <a:prstGeom prst="wedgeEllipseCallout">
              <a:avLst>
                <a:gd name="adj1" fmla="val -29198"/>
                <a:gd name="adj2" fmla="val 747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pic>
          <p:nvPicPr>
            <p:cNvPr id="1028" name="Picture 4" descr="G:\ALEXANDRA\SCHULEN\Alexander-von-Humboldt-Schule\Logo und Bilder von der AvH\ES-Logo aktuel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5659574"/>
              <a:ext cx="1080120" cy="1198426"/>
            </a:xfrm>
            <a:prstGeom prst="rect">
              <a:avLst/>
            </a:prstGeom>
            <a:noFill/>
          </p:spPr>
        </p:pic>
      </p:grpSp>
      <p:pic>
        <p:nvPicPr>
          <p:cNvPr id="1032" name="Picture 8" descr="G:\ALEXANDRA\SCHULEN\Alexander-von-Humboldt-Schule\Ganztagesangebot\2017\Schulzweige Bubbl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157192"/>
            <a:ext cx="2304256" cy="821474"/>
          </a:xfrm>
          <a:prstGeom prst="rect">
            <a:avLst/>
          </a:prstGeom>
          <a:noFill/>
        </p:spPr>
      </p:pic>
      <p:sp>
        <p:nvSpPr>
          <p:cNvPr id="14" name="Inhaltsplatzhalter 2"/>
          <p:cNvSpPr txBox="1">
            <a:spLocks/>
          </p:cNvSpPr>
          <p:nvPr/>
        </p:nvSpPr>
        <p:spPr>
          <a:xfrm>
            <a:off x="815165" y="1799577"/>
            <a:ext cx="6779096" cy="326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Nach Möglichkeit wird in den Stundenplan einer 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Ganztages-klasse 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 Haupt- und Realschulbereich der Baustein „Bewegte Pause“ berücksichtigt.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Die fünften Klassen des Gymnasialzweigs haben jeden Donnerstag in der 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und 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Stunde 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Zirkus-AG 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bei einer 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Fach-kraft 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für 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Zirkuspädagogik.</a:t>
            </a: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259632" y="5941423"/>
            <a:ext cx="4482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prstClr val="black"/>
                </a:solidFill>
              </a:rPr>
              <a:t>Ganztagesklassen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023009" y="1116048"/>
            <a:ext cx="4941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prstClr val="black"/>
                </a:solidFill>
              </a:rPr>
              <a:t>Bewegte Pause/Zirkus AG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-918357" y="9812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ganztägig</a:t>
            </a:r>
          </a:p>
          <a:p>
            <a:pPr algn="ctr"/>
            <a:r>
              <a:rPr lang="de-DE" sz="2800" b="1" dirty="0"/>
              <a:t>lernen</a:t>
            </a:r>
          </a:p>
        </p:txBody>
      </p:sp>
    </p:spTree>
    <p:extLst>
      <p:ext uri="{BB962C8B-B14F-4D97-AF65-F5344CB8AC3E}">
        <p14:creationId xmlns:p14="http://schemas.microsoft.com/office/powerpoint/2010/main" val="15788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0" y="-315416"/>
            <a:ext cx="1547664" cy="148478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-13310" y="5589240"/>
            <a:ext cx="9144000" cy="1268760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Ovale Legende 6"/>
          <p:cNvSpPr/>
          <p:nvPr/>
        </p:nvSpPr>
        <p:spPr>
          <a:xfrm>
            <a:off x="7236296" y="116632"/>
            <a:ext cx="1656184" cy="1656184"/>
          </a:xfrm>
          <a:prstGeom prst="wedgeEllipseCallout">
            <a:avLst>
              <a:gd name="adj1" fmla="val -29198"/>
              <a:gd name="adj2" fmla="val 74716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G:\ALEXANDRA\SCHULEN\Alexander-von-Humboldt-Schule\Logo und Bilder von der AvH\alex-mittel 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04664"/>
            <a:ext cx="951267" cy="103696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4607496" y="60212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>
                <a:latin typeface="Gudea" pitchFamily="2" charset="0"/>
              </a:rPr>
              <a:t>Alexander-von-Humboldt-Schule</a:t>
            </a:r>
          </a:p>
          <a:p>
            <a:pPr algn="r"/>
            <a:r>
              <a:rPr lang="de-DE">
                <a:latin typeface="Gudea" pitchFamily="2" charset="0"/>
              </a:rPr>
              <a:t>Europaschule Viernheim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252000" y="5616000"/>
            <a:ext cx="1169029" cy="1188000"/>
            <a:chOff x="228415" y="5659574"/>
            <a:chExt cx="1169029" cy="1198426"/>
          </a:xfrm>
        </p:grpSpPr>
        <p:sp>
          <p:nvSpPr>
            <p:cNvPr id="13" name="Ovale Legende 12"/>
            <p:cNvSpPr/>
            <p:nvPr/>
          </p:nvSpPr>
          <p:spPr>
            <a:xfrm rot="12965251">
              <a:off x="228415" y="5678569"/>
              <a:ext cx="1169029" cy="1156404"/>
            </a:xfrm>
            <a:prstGeom prst="wedgeEllipseCallout">
              <a:avLst>
                <a:gd name="adj1" fmla="val -29198"/>
                <a:gd name="adj2" fmla="val 747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28" name="Picture 4" descr="G:\ALEXANDRA\SCHULEN\Alexander-von-Humboldt-Schule\Logo und Bilder von der AvH\ES-Logo aktuel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5659574"/>
              <a:ext cx="1080120" cy="1198426"/>
            </a:xfrm>
            <a:prstGeom prst="rect">
              <a:avLst/>
            </a:prstGeom>
            <a:noFill/>
          </p:spPr>
        </p:pic>
      </p:grpSp>
      <p:pic>
        <p:nvPicPr>
          <p:cNvPr id="1032" name="Picture 8" descr="G:\ALEXANDRA\SCHULEN\Alexander-von-Humboldt-Schule\Ganztagesangebot\2017\Schulzweige Bubbl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157192"/>
            <a:ext cx="2304256" cy="821474"/>
          </a:xfrm>
          <a:prstGeom prst="rect">
            <a:avLst/>
          </a:prstGeom>
          <a:noFill/>
        </p:spPr>
      </p:pic>
      <p:sp>
        <p:nvSpPr>
          <p:cNvPr id="14" name="Textfeld 13"/>
          <p:cNvSpPr txBox="1"/>
          <p:nvPr/>
        </p:nvSpPr>
        <p:spPr>
          <a:xfrm>
            <a:off x="1115616" y="5909789"/>
            <a:ext cx="4482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ysClr val="windowText" lastClr="000000"/>
                </a:solidFill>
              </a:rPr>
              <a:t>Methodenlernen</a:t>
            </a:r>
            <a:endParaRPr lang="de-DE" sz="2800" dirty="0"/>
          </a:p>
        </p:txBody>
      </p:sp>
      <p:sp>
        <p:nvSpPr>
          <p:cNvPr id="2" name="Rechteck 1"/>
          <p:cNvSpPr/>
          <p:nvPr/>
        </p:nvSpPr>
        <p:spPr>
          <a:xfrm>
            <a:off x="545449" y="1505645"/>
            <a:ext cx="6738569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Im </a:t>
            </a:r>
            <a:r>
              <a:rPr lang="de-DE" sz="2000" dirty="0"/>
              <a:t>Stundenplan </a:t>
            </a:r>
            <a:r>
              <a:rPr lang="de-DE" sz="2000" dirty="0" smtClean="0"/>
              <a:t>wird eine weitere zusätzliche Stunde zum Erlernen </a:t>
            </a:r>
            <a:r>
              <a:rPr lang="de-DE" sz="2000" dirty="0"/>
              <a:t>von Arbeitstechniken aus dem </a:t>
            </a:r>
            <a:r>
              <a:rPr lang="de-DE" sz="2000" dirty="0" smtClean="0"/>
              <a:t>Methodentraining ausgewiesen </a:t>
            </a:r>
            <a:r>
              <a:rPr lang="de-DE" sz="2000" dirty="0"/>
              <a:t>und  in der Regel von der Klassenleitung </a:t>
            </a:r>
            <a:r>
              <a:rPr lang="de-DE" sz="2000" dirty="0" smtClean="0"/>
              <a:t>gehalten.</a:t>
            </a:r>
            <a:endParaRPr lang="de-DE" sz="2000" dirty="0"/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Weiterer Inhalt der Methodenstunde sind die Themen </a:t>
            </a:r>
            <a:r>
              <a:rPr lang="de-DE" sz="2000" dirty="0"/>
              <a:t>Mittagessen und </a:t>
            </a:r>
            <a:r>
              <a:rPr lang="de-DE" sz="2000" dirty="0" smtClean="0"/>
              <a:t>Mensa. </a:t>
            </a:r>
            <a:r>
              <a:rPr lang="de-DE" sz="2000" dirty="0"/>
              <a:t>Die Essenspläne werden gemeinsam mit den Schülerinnen und Schülern besprochen und das Essen </a:t>
            </a:r>
            <a:r>
              <a:rPr lang="de-DE" sz="2000" dirty="0" smtClean="0"/>
              <a:t>wird in </a:t>
            </a:r>
            <a:r>
              <a:rPr lang="de-DE" sz="2000" dirty="0"/>
              <a:t>Absprache </a:t>
            </a:r>
            <a:r>
              <a:rPr lang="de-DE" sz="2000" dirty="0" smtClean="0"/>
              <a:t>bestellt</a:t>
            </a:r>
            <a:r>
              <a:rPr lang="de-DE" sz="2000" dirty="0"/>
              <a:t>.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-918357" y="9812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ganztägig</a:t>
            </a:r>
          </a:p>
          <a:p>
            <a:pPr algn="ctr"/>
            <a:r>
              <a:rPr lang="de-DE" sz="2800" b="1" dirty="0"/>
              <a:t>lernen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646482" y="1058314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Methodenlernen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73783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0" y="-315416"/>
            <a:ext cx="1547664" cy="148478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-13310" y="5589240"/>
            <a:ext cx="9144000" cy="1268760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Ovale Legende 6"/>
          <p:cNvSpPr/>
          <p:nvPr/>
        </p:nvSpPr>
        <p:spPr>
          <a:xfrm>
            <a:off x="7236296" y="116632"/>
            <a:ext cx="1656184" cy="1656184"/>
          </a:xfrm>
          <a:prstGeom prst="wedgeEllipseCallout">
            <a:avLst>
              <a:gd name="adj1" fmla="val -29198"/>
              <a:gd name="adj2" fmla="val 74716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G:\ALEXANDRA\SCHULEN\Alexander-von-Humboldt-Schule\Logo und Bilder von der AvH\alex-mittel 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04664"/>
            <a:ext cx="951267" cy="103696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4607496" y="60212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>
                <a:latin typeface="Gudea" pitchFamily="2" charset="0"/>
              </a:rPr>
              <a:t>Alexander-von-Humboldt-Schule</a:t>
            </a:r>
          </a:p>
          <a:p>
            <a:pPr algn="r"/>
            <a:r>
              <a:rPr lang="de-DE">
                <a:latin typeface="Gudea" pitchFamily="2" charset="0"/>
              </a:rPr>
              <a:t>Europaschule Viernheim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252000" y="5616000"/>
            <a:ext cx="1169029" cy="1188000"/>
            <a:chOff x="228415" y="5659574"/>
            <a:chExt cx="1169029" cy="1198426"/>
          </a:xfrm>
        </p:grpSpPr>
        <p:sp>
          <p:nvSpPr>
            <p:cNvPr id="13" name="Ovale Legende 12"/>
            <p:cNvSpPr/>
            <p:nvPr/>
          </p:nvSpPr>
          <p:spPr>
            <a:xfrm rot="12965251">
              <a:off x="228415" y="5678569"/>
              <a:ext cx="1169029" cy="1156404"/>
            </a:xfrm>
            <a:prstGeom prst="wedgeEllipseCallout">
              <a:avLst>
                <a:gd name="adj1" fmla="val -29198"/>
                <a:gd name="adj2" fmla="val 747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28" name="Picture 4" descr="G:\ALEXANDRA\SCHULEN\Alexander-von-Humboldt-Schule\Logo und Bilder von der AvH\ES-Logo aktuel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5659574"/>
              <a:ext cx="1080120" cy="1198426"/>
            </a:xfrm>
            <a:prstGeom prst="rect">
              <a:avLst/>
            </a:prstGeom>
            <a:noFill/>
          </p:spPr>
        </p:pic>
      </p:grpSp>
      <p:pic>
        <p:nvPicPr>
          <p:cNvPr id="1032" name="Picture 8" descr="G:\ALEXANDRA\SCHULEN\Alexander-von-Humboldt-Schule\Ganztagesangebot\2017\Schulzweige Bubbl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157192"/>
            <a:ext cx="2304256" cy="821474"/>
          </a:xfrm>
          <a:prstGeom prst="rect">
            <a:avLst/>
          </a:prstGeom>
          <a:noFill/>
        </p:spPr>
      </p:pic>
      <p:sp>
        <p:nvSpPr>
          <p:cNvPr id="15" name="Textfeld 14"/>
          <p:cNvSpPr txBox="1"/>
          <p:nvPr/>
        </p:nvSpPr>
        <p:spPr>
          <a:xfrm>
            <a:off x="1115616" y="5746566"/>
            <a:ext cx="4482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Stundenplan</a:t>
            </a:r>
          </a:p>
          <a:p>
            <a:pPr algn="ctr"/>
            <a:r>
              <a:rPr lang="de-DE" sz="2800" dirty="0"/>
              <a:t>Ganztagesklassen H/R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-918357" y="9812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ganztägig</a:t>
            </a:r>
          </a:p>
          <a:p>
            <a:pPr algn="ctr"/>
            <a:r>
              <a:rPr lang="de-DE" sz="2800" b="1" dirty="0"/>
              <a:t>lernen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962279"/>
              </p:ext>
            </p:extLst>
          </p:nvPr>
        </p:nvGraphicFramePr>
        <p:xfrm>
          <a:off x="1013668" y="1110171"/>
          <a:ext cx="6870700" cy="417195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834810408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38161957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700995175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3033444202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4040244990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3182880481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32314463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61976815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6064094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Dienstag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Mittwoch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Donnerstag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Freitag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7382602"/>
                  </a:ext>
                </a:extLst>
              </a:tr>
              <a:tr h="304800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Gebundene Ganztagsklasse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07:45-08:30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Klassenrat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Schwimmen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Gebundene Ganztagsklasse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635319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08:30-09:15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Hauptfach 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Schwimmen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Hauptfach 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07750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09:15-09:35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77615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09:35-10:20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355939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10:20-11:05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Hauptfach 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56447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11:05-11:30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11472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11:30-12:15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719519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12:15-13:00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Mittagessen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Mittagessen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Mittagessen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Mittagessen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432531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13:00-13:45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Bewegte 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Bewegte 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Mittagessen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923751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13:45-14:30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Fördern u. Fordern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Wahlangebot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Wahlangebot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optional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371546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14:30-15:15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Fördern u. Fordern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Wahlangebot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Wahlangebot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838512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optional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15:15:15:30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504531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15:30-16:15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HA-Treff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HA-Treff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HA-Treff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HA-Treff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Wahlangebot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510076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16:15-17:00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Betreuung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Betreuung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Betreuung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Betreuung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Wahlangebot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548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98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0" y="-315416"/>
            <a:ext cx="1547664" cy="148478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-13310" y="5589240"/>
            <a:ext cx="9144000" cy="1268760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Ovale Legende 6"/>
          <p:cNvSpPr/>
          <p:nvPr/>
        </p:nvSpPr>
        <p:spPr>
          <a:xfrm>
            <a:off x="7236296" y="116632"/>
            <a:ext cx="1656184" cy="1656184"/>
          </a:xfrm>
          <a:prstGeom prst="wedgeEllipseCallout">
            <a:avLst>
              <a:gd name="adj1" fmla="val -29198"/>
              <a:gd name="adj2" fmla="val 74716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G:\ALEXANDRA\SCHULEN\Alexander-von-Humboldt-Schule\Logo und Bilder von der AvH\alex-mittel 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04664"/>
            <a:ext cx="951267" cy="103696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4607496" y="60212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>
                <a:latin typeface="Gudea" pitchFamily="2" charset="0"/>
              </a:rPr>
              <a:t>Alexander-von-Humboldt-Schule</a:t>
            </a:r>
          </a:p>
          <a:p>
            <a:pPr algn="r"/>
            <a:r>
              <a:rPr lang="de-DE">
                <a:latin typeface="Gudea" pitchFamily="2" charset="0"/>
              </a:rPr>
              <a:t>Europaschule Viernheim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252000" y="5616000"/>
            <a:ext cx="1169029" cy="1188000"/>
            <a:chOff x="228415" y="5659574"/>
            <a:chExt cx="1169029" cy="1198426"/>
          </a:xfrm>
        </p:grpSpPr>
        <p:sp>
          <p:nvSpPr>
            <p:cNvPr id="13" name="Ovale Legende 12"/>
            <p:cNvSpPr/>
            <p:nvPr/>
          </p:nvSpPr>
          <p:spPr>
            <a:xfrm rot="12965251">
              <a:off x="228415" y="5678569"/>
              <a:ext cx="1169029" cy="1156404"/>
            </a:xfrm>
            <a:prstGeom prst="wedgeEllipseCallout">
              <a:avLst>
                <a:gd name="adj1" fmla="val -29198"/>
                <a:gd name="adj2" fmla="val 747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28" name="Picture 4" descr="G:\ALEXANDRA\SCHULEN\Alexander-von-Humboldt-Schule\Logo und Bilder von der AvH\ES-Logo aktuel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5659574"/>
              <a:ext cx="1080120" cy="1198426"/>
            </a:xfrm>
            <a:prstGeom prst="rect">
              <a:avLst/>
            </a:prstGeom>
            <a:noFill/>
          </p:spPr>
        </p:pic>
      </p:grpSp>
      <p:pic>
        <p:nvPicPr>
          <p:cNvPr id="1032" name="Picture 8" descr="G:\ALEXANDRA\SCHULEN\Alexander-von-Humboldt-Schule\Ganztagesangebot\2017\Schulzweige Bubbl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157192"/>
            <a:ext cx="2304256" cy="821474"/>
          </a:xfrm>
          <a:prstGeom prst="rect">
            <a:avLst/>
          </a:prstGeom>
          <a:noFill/>
        </p:spPr>
      </p:pic>
      <p:sp>
        <p:nvSpPr>
          <p:cNvPr id="15" name="Textfeld 14"/>
          <p:cNvSpPr txBox="1"/>
          <p:nvPr/>
        </p:nvSpPr>
        <p:spPr>
          <a:xfrm>
            <a:off x="1115616" y="5746566"/>
            <a:ext cx="4482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Stundenplan</a:t>
            </a:r>
          </a:p>
          <a:p>
            <a:pPr algn="ctr"/>
            <a:r>
              <a:rPr lang="de-DE" sz="2800" dirty="0"/>
              <a:t>Ganztagesklassen </a:t>
            </a:r>
            <a:r>
              <a:rPr lang="de-DE" sz="2800" dirty="0" smtClean="0"/>
              <a:t>G</a:t>
            </a:r>
            <a:endParaRPr lang="de-DE" sz="2800" dirty="0"/>
          </a:p>
        </p:txBody>
      </p:sp>
      <p:sp>
        <p:nvSpPr>
          <p:cNvPr id="17" name="Textfeld 16"/>
          <p:cNvSpPr txBox="1"/>
          <p:nvPr/>
        </p:nvSpPr>
        <p:spPr>
          <a:xfrm>
            <a:off x="-918357" y="9812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ganztägig</a:t>
            </a:r>
          </a:p>
          <a:p>
            <a:pPr algn="ctr"/>
            <a:r>
              <a:rPr lang="de-DE" sz="2800" b="1" dirty="0"/>
              <a:t>lernen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691518"/>
              </p:ext>
            </p:extLst>
          </p:nvPr>
        </p:nvGraphicFramePr>
        <p:xfrm>
          <a:off x="861381" y="1179180"/>
          <a:ext cx="7061199" cy="4171950"/>
        </p:xfrm>
        <a:graphic>
          <a:graphicData uri="http://schemas.openxmlformats.org/drawingml/2006/table">
            <a:tbl>
              <a:tblPr/>
              <a:tblGrid>
                <a:gridCol w="380145">
                  <a:extLst>
                    <a:ext uri="{9D8B030D-6E8A-4147-A177-3AD203B41FA5}">
                      <a16:colId xmlns:a16="http://schemas.microsoft.com/office/drawing/2014/main" val="3063298241"/>
                    </a:ext>
                  </a:extLst>
                </a:gridCol>
                <a:gridCol w="760291">
                  <a:extLst>
                    <a:ext uri="{9D8B030D-6E8A-4147-A177-3AD203B41FA5}">
                      <a16:colId xmlns:a16="http://schemas.microsoft.com/office/drawing/2014/main" val="406434734"/>
                    </a:ext>
                  </a:extLst>
                </a:gridCol>
                <a:gridCol w="370642">
                  <a:extLst>
                    <a:ext uri="{9D8B030D-6E8A-4147-A177-3AD203B41FA5}">
                      <a16:colId xmlns:a16="http://schemas.microsoft.com/office/drawing/2014/main" val="3677624109"/>
                    </a:ext>
                  </a:extLst>
                </a:gridCol>
                <a:gridCol w="1254480">
                  <a:extLst>
                    <a:ext uri="{9D8B030D-6E8A-4147-A177-3AD203B41FA5}">
                      <a16:colId xmlns:a16="http://schemas.microsoft.com/office/drawing/2014/main" val="3744777256"/>
                    </a:ext>
                  </a:extLst>
                </a:gridCol>
                <a:gridCol w="978874">
                  <a:extLst>
                    <a:ext uri="{9D8B030D-6E8A-4147-A177-3AD203B41FA5}">
                      <a16:colId xmlns:a16="http://schemas.microsoft.com/office/drawing/2014/main" val="613076964"/>
                    </a:ext>
                  </a:extLst>
                </a:gridCol>
                <a:gridCol w="978874">
                  <a:extLst>
                    <a:ext uri="{9D8B030D-6E8A-4147-A177-3AD203B41FA5}">
                      <a16:colId xmlns:a16="http://schemas.microsoft.com/office/drawing/2014/main" val="1239419341"/>
                    </a:ext>
                  </a:extLst>
                </a:gridCol>
                <a:gridCol w="978874">
                  <a:extLst>
                    <a:ext uri="{9D8B030D-6E8A-4147-A177-3AD203B41FA5}">
                      <a16:colId xmlns:a16="http://schemas.microsoft.com/office/drawing/2014/main" val="1837123686"/>
                    </a:ext>
                  </a:extLst>
                </a:gridCol>
                <a:gridCol w="978874">
                  <a:extLst>
                    <a:ext uri="{9D8B030D-6E8A-4147-A177-3AD203B41FA5}">
                      <a16:colId xmlns:a16="http://schemas.microsoft.com/office/drawing/2014/main" val="946260879"/>
                    </a:ext>
                  </a:extLst>
                </a:gridCol>
                <a:gridCol w="380145">
                  <a:extLst>
                    <a:ext uri="{9D8B030D-6E8A-4147-A177-3AD203B41FA5}">
                      <a16:colId xmlns:a16="http://schemas.microsoft.com/office/drawing/2014/main" val="1330465211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Dienstag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Mittwoch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Donnerstag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Freitag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558560"/>
                  </a:ext>
                </a:extLst>
              </a:tr>
              <a:tr h="304800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Gebundene Ganztagsklasse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07:45-08:30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Klassenrat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Schwimmen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Gebundene Ganztagsklasse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58854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08:30-09:15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Hauptfach 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Schwimmen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Hauptfach 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9762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09:15-09:35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82366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09:35-10:20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82942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10:20-11:05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Hauptfach 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06451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11:05-11:30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4516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11:30-12:15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066546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12:15-13:00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983366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13:00-13:45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Mittagessen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Mittagessen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Mittagessen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Mittagessen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Mittagessen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00789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13:45-14:30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Fördern u. Fordern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Wahlangebot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Zirkus-AG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Wahlangebot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optional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50504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14:30-15:15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Fördern u. Fordern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Wahlangebot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Zirkus-AG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Wahlangebot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491467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optional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15:15:15:30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69660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15:30-16:15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HA-Treff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HA-Treff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HA-Treff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HA-Treff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Wahlangebot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44153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16:15-17:00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Betreuung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Betreuung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Betreuung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Betreuung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Wahlangebot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107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71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0" y="-315416"/>
            <a:ext cx="1547664" cy="148478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-13310" y="5616000"/>
            <a:ext cx="9157310" cy="1242000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Ovale Legende 6"/>
          <p:cNvSpPr/>
          <p:nvPr/>
        </p:nvSpPr>
        <p:spPr>
          <a:xfrm>
            <a:off x="7236296" y="116632"/>
            <a:ext cx="1656184" cy="1656184"/>
          </a:xfrm>
          <a:prstGeom prst="wedgeEllipseCallout">
            <a:avLst>
              <a:gd name="adj1" fmla="val -29198"/>
              <a:gd name="adj2" fmla="val 74716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G:\ALEXANDRA\SCHULEN\Alexander-von-Humboldt-Schule\Logo und Bilder von der AvH\alex-mittel 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04664"/>
            <a:ext cx="951267" cy="103696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4607496" y="60212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latin typeface="Gudea" pitchFamily="2" charset="0"/>
              </a:rPr>
              <a:t>Alexander-von-Humboldt-Schule</a:t>
            </a:r>
          </a:p>
          <a:p>
            <a:pPr algn="r"/>
            <a:r>
              <a:rPr lang="de-DE" dirty="0">
                <a:latin typeface="Gudea" pitchFamily="2" charset="0"/>
              </a:rPr>
              <a:t>Europaschule Viernheim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252000" y="5616000"/>
            <a:ext cx="1169029" cy="1188000"/>
            <a:chOff x="228415" y="5659574"/>
            <a:chExt cx="1169029" cy="1198426"/>
          </a:xfrm>
        </p:grpSpPr>
        <p:sp>
          <p:nvSpPr>
            <p:cNvPr id="13" name="Ovale Legende 12"/>
            <p:cNvSpPr/>
            <p:nvPr/>
          </p:nvSpPr>
          <p:spPr>
            <a:xfrm rot="12965251">
              <a:off x="228415" y="5678569"/>
              <a:ext cx="1169029" cy="1156404"/>
            </a:xfrm>
            <a:prstGeom prst="wedgeEllipseCallout">
              <a:avLst>
                <a:gd name="adj1" fmla="val -29198"/>
                <a:gd name="adj2" fmla="val 747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28" name="Picture 4" descr="G:\ALEXANDRA\SCHULEN\Alexander-von-Humboldt-Schule\Logo und Bilder von der AvH\ES-Logo aktuel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5659574"/>
              <a:ext cx="1080120" cy="1198426"/>
            </a:xfrm>
            <a:prstGeom prst="rect">
              <a:avLst/>
            </a:prstGeom>
            <a:noFill/>
          </p:spPr>
        </p:pic>
      </p:grpSp>
      <p:pic>
        <p:nvPicPr>
          <p:cNvPr id="1032" name="Picture 8" descr="G:\ALEXANDRA\SCHULEN\Alexander-von-Humboldt-Schule\Ganztagesangebot\2017\Schulzweige Bubbl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157192"/>
            <a:ext cx="2304256" cy="821474"/>
          </a:xfrm>
          <a:prstGeom prst="rect">
            <a:avLst/>
          </a:prstGeom>
          <a:noFill/>
        </p:spPr>
      </p:pic>
      <p:sp>
        <p:nvSpPr>
          <p:cNvPr id="15" name="Textfeld 14"/>
          <p:cNvSpPr txBox="1"/>
          <p:nvPr/>
        </p:nvSpPr>
        <p:spPr>
          <a:xfrm>
            <a:off x="1115616" y="5746566"/>
            <a:ext cx="4482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Stundenplan</a:t>
            </a:r>
          </a:p>
          <a:p>
            <a:pPr algn="ctr"/>
            <a:r>
              <a:rPr lang="de-DE" sz="2800" dirty="0"/>
              <a:t>Regelklassen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-918357" y="9812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ganztägig</a:t>
            </a:r>
          </a:p>
          <a:p>
            <a:pPr algn="ctr"/>
            <a:r>
              <a:rPr lang="de-DE" sz="2800" b="1" dirty="0"/>
              <a:t>lernen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786376"/>
              </p:ext>
            </p:extLst>
          </p:nvPr>
        </p:nvGraphicFramePr>
        <p:xfrm>
          <a:off x="836514" y="1091229"/>
          <a:ext cx="6870700" cy="417195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7672900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08015074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002236143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3789133547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443955631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559245096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85257463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3407387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66752709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Dienstag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Mittwoch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Donnerstag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Freitag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903009"/>
                  </a:ext>
                </a:extLst>
              </a:tr>
              <a:tr h="3048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Regelklasse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07:45-08:30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Schwimmen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Regelklasse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831807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08:30-09:15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Schwimmen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24813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09:15-09:35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424509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09:35-10:20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49092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10:20-11:05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51794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11:05-11:30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13961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11:30-12:15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383345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12:15-13:00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154420"/>
                  </a:ext>
                </a:extLst>
              </a:tr>
              <a:tr h="30480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optional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13:00-13:45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Mittagspause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Mittagspause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Mittagspause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Mittagspause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Mittagspause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optional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98266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13:45-14:30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Fördern u. Fordern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Wahlangebot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Wahlangebot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Wahlangebot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Wahlangebot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90364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14:30-15:15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Fördern u. Fordern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Wahlangebot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Wahlangebot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Wahlangebot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Wahlangebot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1603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15:15:15:30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108751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15:30-16:15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HA-Treff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HA-Treff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HA-Treff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HA-Treff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Wahlangebot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541337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16:15-17:00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Betreuung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Betreuung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Betreuung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Betreuung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Wahlangebot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699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27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0" y="-315416"/>
            <a:ext cx="1547664" cy="148478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-13310" y="5589239"/>
            <a:ext cx="9157310" cy="1287521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Ovale Legende 6"/>
          <p:cNvSpPr/>
          <p:nvPr/>
        </p:nvSpPr>
        <p:spPr>
          <a:xfrm>
            <a:off x="7236296" y="116632"/>
            <a:ext cx="1656184" cy="1656184"/>
          </a:xfrm>
          <a:prstGeom prst="wedgeEllipseCallout">
            <a:avLst>
              <a:gd name="adj1" fmla="val -29198"/>
              <a:gd name="adj2" fmla="val 74716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027" name="Picture 3" descr="G:\ALEXANDRA\SCHULEN\Alexander-von-Humboldt-Schule\Logo und Bilder von der AvH\alex-mittel 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04664"/>
            <a:ext cx="951267" cy="103696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4607496" y="60212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>
                <a:solidFill>
                  <a:prstClr val="black"/>
                </a:solidFill>
                <a:latin typeface="Gudea" pitchFamily="2" charset="0"/>
              </a:rPr>
              <a:t>Alexander-von-Humboldt-Schule</a:t>
            </a:r>
          </a:p>
          <a:p>
            <a:pPr algn="r"/>
            <a:r>
              <a:rPr lang="de-DE">
                <a:solidFill>
                  <a:prstClr val="black"/>
                </a:solidFill>
                <a:latin typeface="Gudea" pitchFamily="2" charset="0"/>
              </a:rPr>
              <a:t>Europaschule Viernheim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252000" y="5616000"/>
            <a:ext cx="1169029" cy="1188000"/>
            <a:chOff x="228415" y="5659574"/>
            <a:chExt cx="1169029" cy="1198426"/>
          </a:xfrm>
        </p:grpSpPr>
        <p:sp>
          <p:nvSpPr>
            <p:cNvPr id="13" name="Ovale Legende 12"/>
            <p:cNvSpPr/>
            <p:nvPr/>
          </p:nvSpPr>
          <p:spPr>
            <a:xfrm rot="12965251">
              <a:off x="228415" y="5678569"/>
              <a:ext cx="1169029" cy="1156404"/>
            </a:xfrm>
            <a:prstGeom prst="wedgeEllipseCallout">
              <a:avLst>
                <a:gd name="adj1" fmla="val -29198"/>
                <a:gd name="adj2" fmla="val 747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pic>
          <p:nvPicPr>
            <p:cNvPr id="1028" name="Picture 4" descr="G:\ALEXANDRA\SCHULEN\Alexander-von-Humboldt-Schule\Logo und Bilder von der AvH\ES-Logo aktuel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5659574"/>
              <a:ext cx="1080120" cy="1198426"/>
            </a:xfrm>
            <a:prstGeom prst="rect">
              <a:avLst/>
            </a:prstGeom>
            <a:noFill/>
          </p:spPr>
        </p:pic>
      </p:grpSp>
      <p:pic>
        <p:nvPicPr>
          <p:cNvPr id="1032" name="Picture 8" descr="G:\ALEXANDRA\SCHULEN\Alexander-von-Humboldt-Schule\Ganztagesangebot\2017\Schulzweige Bubbl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157192"/>
            <a:ext cx="2304256" cy="821474"/>
          </a:xfrm>
          <a:prstGeom prst="rect">
            <a:avLst/>
          </a:prstGeom>
          <a:noFill/>
        </p:spPr>
      </p:pic>
      <p:sp>
        <p:nvSpPr>
          <p:cNvPr id="14" name="Inhaltsplatzhalter 2"/>
          <p:cNvSpPr txBox="1">
            <a:spLocks/>
          </p:cNvSpPr>
          <p:nvPr/>
        </p:nvSpPr>
        <p:spPr>
          <a:xfrm>
            <a:off x="815165" y="1799577"/>
            <a:ext cx="6779096" cy="326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Die Alexander-von-Humboldt-Schule Viernheim ist seit 1999 im Profil II der ganztägig arbeitenden Schule in Hessen.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Aus diesem Grund verfügt die Schule über erhebliche </a:t>
            </a:r>
            <a:r>
              <a:rPr lang="de-DE" sz="1900" dirty="0" err="1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zusätz-liche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Ressourcen, um den Ganztag </a:t>
            </a:r>
            <a:r>
              <a:rPr lang="de-DE" sz="1900" u="sng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kostenlos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zu organisieren.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 fallen lediglich Kosten für die Teilnahme am Mittagessen an.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259632" y="5941423"/>
            <a:ext cx="4482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prstClr val="black"/>
                </a:solidFill>
              </a:rPr>
              <a:t>Ganztagesklassen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023009" y="1116048"/>
            <a:ext cx="4941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prstClr val="black"/>
                </a:solidFill>
              </a:rPr>
              <a:t>Kosten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-918357" y="9812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ganztägig</a:t>
            </a:r>
          </a:p>
          <a:p>
            <a:pPr algn="ctr"/>
            <a:r>
              <a:rPr lang="de-DE" sz="2800" b="1" dirty="0"/>
              <a:t>lernen</a:t>
            </a:r>
          </a:p>
        </p:txBody>
      </p:sp>
    </p:spTree>
    <p:extLst>
      <p:ext uri="{BB962C8B-B14F-4D97-AF65-F5344CB8AC3E}">
        <p14:creationId xmlns:p14="http://schemas.microsoft.com/office/powerpoint/2010/main" val="102009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3"/>
          <a:srcRect l="3998" t="8141" r="7460" b="14560"/>
          <a:stretch/>
        </p:blipFill>
        <p:spPr>
          <a:xfrm>
            <a:off x="26547" y="609960"/>
            <a:ext cx="9086646" cy="4957969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0" y="-315416"/>
            <a:ext cx="1547664" cy="148478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0" y="5589240"/>
            <a:ext cx="9144000" cy="1268760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e Legende 6"/>
          <p:cNvSpPr/>
          <p:nvPr/>
        </p:nvSpPr>
        <p:spPr>
          <a:xfrm>
            <a:off x="7236296" y="116632"/>
            <a:ext cx="1656184" cy="1656184"/>
          </a:xfrm>
          <a:prstGeom prst="wedgeEllipseCallout">
            <a:avLst>
              <a:gd name="adj1" fmla="val -29198"/>
              <a:gd name="adj2" fmla="val 74716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G:\ALEXANDRA\SCHULEN\Alexander-von-Humboldt-Schule\Logo und Bilder von der AvH\alex-mittel 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404664"/>
            <a:ext cx="951267" cy="103696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4607496" y="60212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>
                <a:latin typeface="Gudea" pitchFamily="2" charset="0"/>
              </a:rPr>
              <a:t>Alexander-von-Humboldt-Schule</a:t>
            </a:r>
          </a:p>
          <a:p>
            <a:pPr algn="r"/>
            <a:r>
              <a:rPr lang="de-DE">
                <a:latin typeface="Gudea" pitchFamily="2" charset="0"/>
              </a:rPr>
              <a:t>Europaschule Viernheim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252000" y="5616000"/>
            <a:ext cx="1169029" cy="1188000"/>
            <a:chOff x="228415" y="5659574"/>
            <a:chExt cx="1169029" cy="1198426"/>
          </a:xfrm>
        </p:grpSpPr>
        <p:sp>
          <p:nvSpPr>
            <p:cNvPr id="13" name="Ovale Legende 12"/>
            <p:cNvSpPr/>
            <p:nvPr/>
          </p:nvSpPr>
          <p:spPr>
            <a:xfrm rot="12965251">
              <a:off x="228415" y="5678569"/>
              <a:ext cx="1169029" cy="1156404"/>
            </a:xfrm>
            <a:prstGeom prst="wedgeEllipseCallout">
              <a:avLst>
                <a:gd name="adj1" fmla="val -29198"/>
                <a:gd name="adj2" fmla="val 747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28" name="Picture 4" descr="G:\ALEXANDRA\SCHULEN\Alexander-von-Humboldt-Schule\Logo und Bilder von der AvH\ES-Logo aktuell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5659574"/>
              <a:ext cx="1080120" cy="1198426"/>
            </a:xfrm>
            <a:prstGeom prst="rect">
              <a:avLst/>
            </a:prstGeom>
            <a:noFill/>
          </p:spPr>
        </p:pic>
      </p:grpSp>
      <p:pic>
        <p:nvPicPr>
          <p:cNvPr id="1032" name="Picture 8" descr="G:\ALEXANDRA\SCHULEN\Alexander-von-Humboldt-Schule\Ganztagesangebot\2017\Schulzweige Bubble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5157192"/>
            <a:ext cx="2304256" cy="821474"/>
          </a:xfrm>
          <a:prstGeom prst="rect">
            <a:avLst/>
          </a:prstGeom>
          <a:noFill/>
        </p:spPr>
      </p:pic>
      <p:sp>
        <p:nvSpPr>
          <p:cNvPr id="17" name="Textfeld 16"/>
          <p:cNvSpPr txBox="1"/>
          <p:nvPr/>
        </p:nvSpPr>
        <p:spPr>
          <a:xfrm>
            <a:off x="1259632" y="5876310"/>
            <a:ext cx="4482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Inhaltliche Schwerpunkte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-918357" y="9812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ganztägig</a:t>
            </a:r>
          </a:p>
          <a:p>
            <a:pPr algn="ctr"/>
            <a:r>
              <a:rPr lang="de-DE" sz="2800" b="1" dirty="0"/>
              <a:t>lernen</a:t>
            </a:r>
          </a:p>
        </p:txBody>
      </p:sp>
    </p:spTree>
    <p:extLst>
      <p:ext uri="{BB962C8B-B14F-4D97-AF65-F5344CB8AC3E}">
        <p14:creationId xmlns:p14="http://schemas.microsoft.com/office/powerpoint/2010/main" val="66530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0" y="-315416"/>
            <a:ext cx="1547664" cy="148478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-13310" y="5589239"/>
            <a:ext cx="9157310" cy="1287521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Ovale Legende 6"/>
          <p:cNvSpPr/>
          <p:nvPr/>
        </p:nvSpPr>
        <p:spPr>
          <a:xfrm>
            <a:off x="7236296" y="116632"/>
            <a:ext cx="1656184" cy="1656184"/>
          </a:xfrm>
          <a:prstGeom prst="wedgeEllipseCallout">
            <a:avLst>
              <a:gd name="adj1" fmla="val -29198"/>
              <a:gd name="adj2" fmla="val 74716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027" name="Picture 3" descr="G:\ALEXANDRA\SCHULEN\Alexander-von-Humboldt-Schule\Logo und Bilder von der AvH\alex-mittel 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04664"/>
            <a:ext cx="951267" cy="103696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4607496" y="60212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>
                <a:solidFill>
                  <a:prstClr val="black"/>
                </a:solidFill>
                <a:latin typeface="Gudea" pitchFamily="2" charset="0"/>
              </a:rPr>
              <a:t>Alexander-von-Humboldt-Schule</a:t>
            </a:r>
          </a:p>
          <a:p>
            <a:pPr algn="r"/>
            <a:r>
              <a:rPr lang="de-DE">
                <a:solidFill>
                  <a:prstClr val="black"/>
                </a:solidFill>
                <a:latin typeface="Gudea" pitchFamily="2" charset="0"/>
              </a:rPr>
              <a:t>Europaschule Viernheim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252000" y="5616000"/>
            <a:ext cx="1169029" cy="1188000"/>
            <a:chOff x="228415" y="5659574"/>
            <a:chExt cx="1169029" cy="1198426"/>
          </a:xfrm>
        </p:grpSpPr>
        <p:sp>
          <p:nvSpPr>
            <p:cNvPr id="13" name="Ovale Legende 12"/>
            <p:cNvSpPr/>
            <p:nvPr/>
          </p:nvSpPr>
          <p:spPr>
            <a:xfrm rot="12965251">
              <a:off x="228415" y="5678569"/>
              <a:ext cx="1169029" cy="1156404"/>
            </a:xfrm>
            <a:prstGeom prst="wedgeEllipseCallout">
              <a:avLst>
                <a:gd name="adj1" fmla="val -29198"/>
                <a:gd name="adj2" fmla="val 747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pic>
          <p:nvPicPr>
            <p:cNvPr id="1028" name="Picture 4" descr="G:\ALEXANDRA\SCHULEN\Alexander-von-Humboldt-Schule\Logo und Bilder von der AvH\ES-Logo aktuel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5659574"/>
              <a:ext cx="1080120" cy="1198426"/>
            </a:xfrm>
            <a:prstGeom prst="rect">
              <a:avLst/>
            </a:prstGeom>
            <a:noFill/>
          </p:spPr>
        </p:pic>
      </p:grpSp>
      <p:pic>
        <p:nvPicPr>
          <p:cNvPr id="1032" name="Picture 8" descr="G:\ALEXANDRA\SCHULEN\Alexander-von-Humboldt-Schule\Ganztagesangebot\2017\Schulzweige Bubbl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157192"/>
            <a:ext cx="2304256" cy="821474"/>
          </a:xfrm>
          <a:prstGeom prst="rect">
            <a:avLst/>
          </a:prstGeom>
          <a:noFill/>
        </p:spPr>
      </p:pic>
      <p:sp>
        <p:nvSpPr>
          <p:cNvPr id="14" name="Inhaltsplatzhalter 2"/>
          <p:cNvSpPr txBox="1">
            <a:spLocks/>
          </p:cNvSpPr>
          <p:nvPr/>
        </p:nvSpPr>
        <p:spPr>
          <a:xfrm>
            <a:off x="777279" y="1638527"/>
            <a:ext cx="6779096" cy="326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 unserer Schule gibt es extra eine Fachkraft, die sich um Ihre Belange im </a:t>
            </a:r>
            <a:r>
              <a:rPr lang="de-DE" sz="1900" i="1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Bereich Neue Wege 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kümmert. Dies ist nur durch die Zusammenarbeit mit der Stadt Viernheim möglich.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Sie 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können jeden Tag von 9:00 Uhr bis 17:00 Uhr in der Villa Kunterbunt anrufen und einen Beratungstermin ausmachen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Wir helfen Ihnen beim Beantragen, 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Ausfüllen 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oder anderen Fragen und Problemen im Bereich Kostenerstattung durch das 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Job-Center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259632" y="5941423"/>
            <a:ext cx="4482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prstClr val="black"/>
                </a:solidFill>
              </a:rPr>
              <a:t>Ganztagesklassen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979712" y="923144"/>
            <a:ext cx="4941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prstClr val="black"/>
                </a:solidFill>
              </a:rPr>
              <a:t>Hilfestellungen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-918357" y="9812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ganztägig</a:t>
            </a:r>
          </a:p>
          <a:p>
            <a:pPr algn="ctr"/>
            <a:r>
              <a:rPr lang="de-DE" sz="2800" b="1" dirty="0"/>
              <a:t>lernen</a:t>
            </a:r>
          </a:p>
        </p:txBody>
      </p:sp>
    </p:spTree>
    <p:extLst>
      <p:ext uri="{BB962C8B-B14F-4D97-AF65-F5344CB8AC3E}">
        <p14:creationId xmlns:p14="http://schemas.microsoft.com/office/powerpoint/2010/main" val="360798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0" y="-315416"/>
            <a:ext cx="1547664" cy="148478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-13310" y="5589239"/>
            <a:ext cx="9157310" cy="1287521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Ovale Legende 6"/>
          <p:cNvSpPr/>
          <p:nvPr/>
        </p:nvSpPr>
        <p:spPr>
          <a:xfrm>
            <a:off x="7236296" y="116632"/>
            <a:ext cx="1656184" cy="1656184"/>
          </a:xfrm>
          <a:prstGeom prst="wedgeEllipseCallout">
            <a:avLst>
              <a:gd name="adj1" fmla="val -29198"/>
              <a:gd name="adj2" fmla="val 74716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027" name="Picture 3" descr="G:\ALEXANDRA\SCHULEN\Alexander-von-Humboldt-Schule\Logo und Bilder von der AvH\alex-mittel 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04664"/>
            <a:ext cx="951267" cy="103696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4607496" y="60212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>
                <a:solidFill>
                  <a:prstClr val="black"/>
                </a:solidFill>
                <a:latin typeface="Gudea" pitchFamily="2" charset="0"/>
              </a:rPr>
              <a:t>Alexander-von-Humboldt-Schule</a:t>
            </a:r>
          </a:p>
          <a:p>
            <a:pPr algn="r"/>
            <a:r>
              <a:rPr lang="de-DE">
                <a:solidFill>
                  <a:prstClr val="black"/>
                </a:solidFill>
                <a:latin typeface="Gudea" pitchFamily="2" charset="0"/>
              </a:rPr>
              <a:t>Europaschule Viernheim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252000" y="5616000"/>
            <a:ext cx="1169029" cy="1188000"/>
            <a:chOff x="228415" y="5659574"/>
            <a:chExt cx="1169029" cy="1198426"/>
          </a:xfrm>
        </p:grpSpPr>
        <p:sp>
          <p:nvSpPr>
            <p:cNvPr id="13" name="Ovale Legende 12"/>
            <p:cNvSpPr/>
            <p:nvPr/>
          </p:nvSpPr>
          <p:spPr>
            <a:xfrm rot="12965251">
              <a:off x="228415" y="5678569"/>
              <a:ext cx="1169029" cy="1156404"/>
            </a:xfrm>
            <a:prstGeom prst="wedgeEllipseCallout">
              <a:avLst>
                <a:gd name="adj1" fmla="val -29198"/>
                <a:gd name="adj2" fmla="val 747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pic>
          <p:nvPicPr>
            <p:cNvPr id="1028" name="Picture 4" descr="G:\ALEXANDRA\SCHULEN\Alexander-von-Humboldt-Schule\Logo und Bilder von der AvH\ES-Logo aktuel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5659574"/>
              <a:ext cx="1080120" cy="1198426"/>
            </a:xfrm>
            <a:prstGeom prst="rect">
              <a:avLst/>
            </a:prstGeom>
            <a:noFill/>
          </p:spPr>
        </p:pic>
      </p:grpSp>
      <p:pic>
        <p:nvPicPr>
          <p:cNvPr id="1032" name="Picture 8" descr="G:\ALEXANDRA\SCHULEN\Alexander-von-Humboldt-Schule\Ganztagesangebot\2017\Schulzweige Bubbl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157192"/>
            <a:ext cx="2304256" cy="821474"/>
          </a:xfrm>
          <a:prstGeom prst="rect">
            <a:avLst/>
          </a:prstGeom>
          <a:noFill/>
        </p:spPr>
      </p:pic>
      <p:sp>
        <p:nvSpPr>
          <p:cNvPr id="14" name="Inhaltsplatzhalter 2"/>
          <p:cNvSpPr txBox="1">
            <a:spLocks/>
          </p:cNvSpPr>
          <p:nvPr/>
        </p:nvSpPr>
        <p:spPr>
          <a:xfrm>
            <a:off x="815165" y="1601415"/>
            <a:ext cx="6779096" cy="326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Eine Schülerin, ein Schüler einer Ganztagesklasse erzielt durch die didaktischen Setzungen folgendes Ergebnis:</a:t>
            </a:r>
          </a:p>
          <a:p>
            <a:pPr algn="just">
              <a:lnSpc>
                <a:spcPct val="150000"/>
              </a:lnSpc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(Referenz zur Stundentafel hessische Realschulen 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Stand 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2023)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 Bereich Deutsch werden </a:t>
            </a:r>
            <a:r>
              <a:rPr lang="de-DE" sz="1900" u="sng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240 </a:t>
            </a:r>
            <a:r>
              <a:rPr lang="de-DE" sz="1900" u="sng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Stunden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mehr 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Fachunterricht besucht, als es die Stundentafel für hessische Schulen vorsieht.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den Bereichen Englisch und Mathe werden </a:t>
            </a:r>
            <a:r>
              <a:rPr lang="de-DE" sz="1900" u="sng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80 Stunden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mehr Fachunterricht besucht, als es die Stundentafel für hessische Schulen vorsieht.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259632" y="5941423"/>
            <a:ext cx="4482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prstClr val="black"/>
                </a:solidFill>
              </a:rPr>
              <a:t>Ganztagesklassen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987850" y="923144"/>
            <a:ext cx="4941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prstClr val="black"/>
                </a:solidFill>
              </a:rPr>
              <a:t>Zahlen und Fakten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-918357" y="9812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ganztägig</a:t>
            </a:r>
          </a:p>
          <a:p>
            <a:pPr algn="ctr"/>
            <a:r>
              <a:rPr lang="de-DE" sz="2800" b="1" dirty="0"/>
              <a:t>lernen</a:t>
            </a:r>
          </a:p>
        </p:txBody>
      </p:sp>
    </p:spTree>
    <p:extLst>
      <p:ext uri="{BB962C8B-B14F-4D97-AF65-F5344CB8AC3E}">
        <p14:creationId xmlns:p14="http://schemas.microsoft.com/office/powerpoint/2010/main" val="383813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0" y="-315416"/>
            <a:ext cx="1547664" cy="148478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-13310" y="5589239"/>
            <a:ext cx="9157310" cy="1287521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Ovale Legende 6"/>
          <p:cNvSpPr/>
          <p:nvPr/>
        </p:nvSpPr>
        <p:spPr>
          <a:xfrm>
            <a:off x="7236296" y="116632"/>
            <a:ext cx="1656184" cy="1656184"/>
          </a:xfrm>
          <a:prstGeom prst="wedgeEllipseCallout">
            <a:avLst>
              <a:gd name="adj1" fmla="val -29198"/>
              <a:gd name="adj2" fmla="val 74716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027" name="Picture 3" descr="G:\ALEXANDRA\SCHULEN\Alexander-von-Humboldt-Schule\Logo und Bilder von der AvH\alex-mittel 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04664"/>
            <a:ext cx="951267" cy="103696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4607496" y="60212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>
                <a:solidFill>
                  <a:prstClr val="black"/>
                </a:solidFill>
                <a:latin typeface="Gudea" pitchFamily="2" charset="0"/>
              </a:rPr>
              <a:t>Alexander-von-Humboldt-Schule</a:t>
            </a:r>
          </a:p>
          <a:p>
            <a:pPr algn="r"/>
            <a:r>
              <a:rPr lang="de-DE">
                <a:solidFill>
                  <a:prstClr val="black"/>
                </a:solidFill>
                <a:latin typeface="Gudea" pitchFamily="2" charset="0"/>
              </a:rPr>
              <a:t>Europaschule Viernheim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252000" y="5616000"/>
            <a:ext cx="1169029" cy="1188000"/>
            <a:chOff x="228415" y="5659574"/>
            <a:chExt cx="1169029" cy="1198426"/>
          </a:xfrm>
        </p:grpSpPr>
        <p:sp>
          <p:nvSpPr>
            <p:cNvPr id="13" name="Ovale Legende 12"/>
            <p:cNvSpPr/>
            <p:nvPr/>
          </p:nvSpPr>
          <p:spPr>
            <a:xfrm rot="12965251">
              <a:off x="228415" y="5678569"/>
              <a:ext cx="1169029" cy="1156404"/>
            </a:xfrm>
            <a:prstGeom prst="wedgeEllipseCallout">
              <a:avLst>
                <a:gd name="adj1" fmla="val -29198"/>
                <a:gd name="adj2" fmla="val 747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pic>
          <p:nvPicPr>
            <p:cNvPr id="1028" name="Picture 4" descr="G:\ALEXANDRA\SCHULEN\Alexander-von-Humboldt-Schule\Logo und Bilder von der AvH\ES-Logo aktuel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5659574"/>
              <a:ext cx="1080120" cy="1198426"/>
            </a:xfrm>
            <a:prstGeom prst="rect">
              <a:avLst/>
            </a:prstGeom>
            <a:noFill/>
          </p:spPr>
        </p:pic>
      </p:grpSp>
      <p:pic>
        <p:nvPicPr>
          <p:cNvPr id="1032" name="Picture 8" descr="G:\ALEXANDRA\SCHULEN\Alexander-von-Humboldt-Schule\Ganztagesangebot\2017\Schulzweige Bubbl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157192"/>
            <a:ext cx="2304256" cy="821474"/>
          </a:xfrm>
          <a:prstGeom prst="rect">
            <a:avLst/>
          </a:prstGeom>
          <a:noFill/>
        </p:spPr>
      </p:pic>
      <p:sp>
        <p:nvSpPr>
          <p:cNvPr id="14" name="Inhaltsplatzhalter 2"/>
          <p:cNvSpPr txBox="1">
            <a:spLocks/>
          </p:cNvSpPr>
          <p:nvPr/>
        </p:nvSpPr>
        <p:spPr>
          <a:xfrm>
            <a:off x="815165" y="1799577"/>
            <a:ext cx="6779096" cy="326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Eine Schülerin, ein Schüler einer Ganztagesklasse erzielt durch die didaktischen Setzungen folgendes Ergebnis: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 Bereich Sport werden </a:t>
            </a:r>
            <a:r>
              <a:rPr lang="de-DE" sz="1900" u="sng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80 Stunden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mehr fachgeleitete 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An-gebote 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besucht, als es die Stundentafel für hessische Schulen vorsieht.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 werden Interessen im Bereich Naturwissenschaften und 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Ökologie 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geweckt oder genährt.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259632" y="5941423"/>
            <a:ext cx="4482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prstClr val="black"/>
                </a:solidFill>
              </a:rPr>
              <a:t>Ganztagesklassen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023009" y="1116048"/>
            <a:ext cx="4941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prstClr val="black"/>
                </a:solidFill>
              </a:rPr>
              <a:t>Zahlen und Fakten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-918357" y="9812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ganztägig</a:t>
            </a:r>
          </a:p>
          <a:p>
            <a:pPr algn="ctr"/>
            <a:r>
              <a:rPr lang="de-DE" sz="2800" b="1" dirty="0"/>
              <a:t>lernen</a:t>
            </a:r>
          </a:p>
        </p:txBody>
      </p:sp>
    </p:spTree>
    <p:extLst>
      <p:ext uri="{BB962C8B-B14F-4D97-AF65-F5344CB8AC3E}">
        <p14:creationId xmlns:p14="http://schemas.microsoft.com/office/powerpoint/2010/main" val="212170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0" y="-315416"/>
            <a:ext cx="1547664" cy="148478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-13310" y="5589239"/>
            <a:ext cx="9157310" cy="1287521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Ovale Legende 6"/>
          <p:cNvSpPr/>
          <p:nvPr/>
        </p:nvSpPr>
        <p:spPr>
          <a:xfrm>
            <a:off x="7236296" y="116632"/>
            <a:ext cx="1656184" cy="1656184"/>
          </a:xfrm>
          <a:prstGeom prst="wedgeEllipseCallout">
            <a:avLst>
              <a:gd name="adj1" fmla="val -29198"/>
              <a:gd name="adj2" fmla="val 74716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027" name="Picture 3" descr="G:\ALEXANDRA\SCHULEN\Alexander-von-Humboldt-Schule\Logo und Bilder von der AvH\alex-mittel 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04664"/>
            <a:ext cx="951267" cy="103696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4607496" y="60212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>
                <a:solidFill>
                  <a:prstClr val="black"/>
                </a:solidFill>
                <a:latin typeface="Gudea" pitchFamily="2" charset="0"/>
              </a:rPr>
              <a:t>Alexander-von-Humboldt-Schule</a:t>
            </a:r>
          </a:p>
          <a:p>
            <a:pPr algn="r"/>
            <a:r>
              <a:rPr lang="de-DE">
                <a:solidFill>
                  <a:prstClr val="black"/>
                </a:solidFill>
                <a:latin typeface="Gudea" pitchFamily="2" charset="0"/>
              </a:rPr>
              <a:t>Europaschule Viernheim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252000" y="5616000"/>
            <a:ext cx="1169029" cy="1188000"/>
            <a:chOff x="228415" y="5659574"/>
            <a:chExt cx="1169029" cy="1198426"/>
          </a:xfrm>
        </p:grpSpPr>
        <p:sp>
          <p:nvSpPr>
            <p:cNvPr id="13" name="Ovale Legende 12"/>
            <p:cNvSpPr/>
            <p:nvPr/>
          </p:nvSpPr>
          <p:spPr>
            <a:xfrm rot="12965251">
              <a:off x="228415" y="5678569"/>
              <a:ext cx="1169029" cy="1156404"/>
            </a:xfrm>
            <a:prstGeom prst="wedgeEllipseCallout">
              <a:avLst>
                <a:gd name="adj1" fmla="val -29198"/>
                <a:gd name="adj2" fmla="val 747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pic>
          <p:nvPicPr>
            <p:cNvPr id="1028" name="Picture 4" descr="G:\ALEXANDRA\SCHULEN\Alexander-von-Humboldt-Schule\Logo und Bilder von der AvH\ES-Logo aktuel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5659574"/>
              <a:ext cx="1080120" cy="1198426"/>
            </a:xfrm>
            <a:prstGeom prst="rect">
              <a:avLst/>
            </a:prstGeom>
            <a:noFill/>
          </p:spPr>
        </p:pic>
      </p:grpSp>
      <p:pic>
        <p:nvPicPr>
          <p:cNvPr id="1032" name="Picture 8" descr="G:\ALEXANDRA\SCHULEN\Alexander-von-Humboldt-Schule\Ganztagesangebot\2017\Schulzweige Bubbl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157192"/>
            <a:ext cx="2304256" cy="821474"/>
          </a:xfrm>
          <a:prstGeom prst="rect">
            <a:avLst/>
          </a:prstGeom>
          <a:noFill/>
        </p:spPr>
      </p:pic>
      <p:sp>
        <p:nvSpPr>
          <p:cNvPr id="14" name="Inhaltsplatzhalter 2"/>
          <p:cNvSpPr txBox="1">
            <a:spLocks/>
          </p:cNvSpPr>
          <p:nvPr/>
        </p:nvSpPr>
        <p:spPr>
          <a:xfrm>
            <a:off x="889248" y="1772816"/>
            <a:ext cx="6779096" cy="326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Erfahrungsgemäß lässt der Bedarf nach einem gebundenen Ganztageskonzept ab Jahrgangsstufe 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nach.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Die Schülerinnen und Schüler können sich nun </a:t>
            </a:r>
            <a:r>
              <a:rPr lang="de-DE" sz="1900" dirty="0" err="1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Arbeitsge-meinschaften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nach Neigung aussuchen oder ihre erworbenen Fähigkeiten weiter vertiefen.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 gibt weiterhin die Möglichkeit, Hausaufgaben in der Bibliothek oder in der Villa Kunterbunt zu erledigen.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259632" y="5941423"/>
            <a:ext cx="4482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prstClr val="black"/>
                </a:solidFill>
              </a:rPr>
              <a:t>Ganztagesklassen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979712" y="1027127"/>
            <a:ext cx="4941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prstClr val="black"/>
                </a:solidFill>
              </a:rPr>
              <a:t>Was passiert nach dem 6. Jahrgang?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-918357" y="9812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ganztägig</a:t>
            </a:r>
          </a:p>
          <a:p>
            <a:pPr algn="ctr"/>
            <a:r>
              <a:rPr lang="de-DE" sz="2800" b="1" dirty="0"/>
              <a:t>lernen</a:t>
            </a:r>
          </a:p>
        </p:txBody>
      </p:sp>
    </p:spTree>
    <p:extLst>
      <p:ext uri="{BB962C8B-B14F-4D97-AF65-F5344CB8AC3E}">
        <p14:creationId xmlns:p14="http://schemas.microsoft.com/office/powerpoint/2010/main" val="265370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0" y="-315416"/>
            <a:ext cx="1547664" cy="148478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-13310" y="5589239"/>
            <a:ext cx="9157310" cy="1287521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Ovale Legende 6"/>
          <p:cNvSpPr/>
          <p:nvPr/>
        </p:nvSpPr>
        <p:spPr>
          <a:xfrm>
            <a:off x="7236296" y="116632"/>
            <a:ext cx="1656184" cy="1656184"/>
          </a:xfrm>
          <a:prstGeom prst="wedgeEllipseCallout">
            <a:avLst>
              <a:gd name="adj1" fmla="val -29198"/>
              <a:gd name="adj2" fmla="val 74716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027" name="Picture 3" descr="G:\ALEXANDRA\SCHULEN\Alexander-von-Humboldt-Schule\Logo und Bilder von der AvH\alex-mittel 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04664"/>
            <a:ext cx="951267" cy="103696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4607496" y="60212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>
                <a:solidFill>
                  <a:prstClr val="black"/>
                </a:solidFill>
                <a:latin typeface="Gudea" pitchFamily="2" charset="0"/>
              </a:rPr>
              <a:t>Alexander-von-Humboldt-Schule</a:t>
            </a:r>
          </a:p>
          <a:p>
            <a:pPr algn="r"/>
            <a:r>
              <a:rPr lang="de-DE">
                <a:solidFill>
                  <a:prstClr val="black"/>
                </a:solidFill>
                <a:latin typeface="Gudea" pitchFamily="2" charset="0"/>
              </a:rPr>
              <a:t>Europaschule Viernheim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252000" y="5616000"/>
            <a:ext cx="1169029" cy="1188000"/>
            <a:chOff x="228415" y="5659574"/>
            <a:chExt cx="1169029" cy="1198426"/>
          </a:xfrm>
        </p:grpSpPr>
        <p:sp>
          <p:nvSpPr>
            <p:cNvPr id="13" name="Ovale Legende 12"/>
            <p:cNvSpPr/>
            <p:nvPr/>
          </p:nvSpPr>
          <p:spPr>
            <a:xfrm rot="12965251">
              <a:off x="228415" y="5678569"/>
              <a:ext cx="1169029" cy="1156404"/>
            </a:xfrm>
            <a:prstGeom prst="wedgeEllipseCallout">
              <a:avLst>
                <a:gd name="adj1" fmla="val -29198"/>
                <a:gd name="adj2" fmla="val 747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pic>
          <p:nvPicPr>
            <p:cNvPr id="1028" name="Picture 4" descr="G:\ALEXANDRA\SCHULEN\Alexander-von-Humboldt-Schule\Logo und Bilder von der AvH\ES-Logo aktuel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5659574"/>
              <a:ext cx="1080120" cy="1198426"/>
            </a:xfrm>
            <a:prstGeom prst="rect">
              <a:avLst/>
            </a:prstGeom>
            <a:noFill/>
          </p:spPr>
        </p:pic>
      </p:grpSp>
      <p:pic>
        <p:nvPicPr>
          <p:cNvPr id="1032" name="Picture 8" descr="G:\ALEXANDRA\SCHULEN\Alexander-von-Humboldt-Schule\Ganztagesangebot\2017\Schulzweige Bubbl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157192"/>
            <a:ext cx="2304256" cy="821474"/>
          </a:xfrm>
          <a:prstGeom prst="rect">
            <a:avLst/>
          </a:prstGeom>
          <a:noFill/>
        </p:spPr>
      </p:pic>
      <p:sp>
        <p:nvSpPr>
          <p:cNvPr id="14" name="Inhaltsplatzhalter 2"/>
          <p:cNvSpPr txBox="1">
            <a:spLocks/>
          </p:cNvSpPr>
          <p:nvPr/>
        </p:nvSpPr>
        <p:spPr>
          <a:xfrm>
            <a:off x="837068" y="1792343"/>
            <a:ext cx="6779096" cy="326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 gibt für 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alle 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Schülerinnen und Schüler ein breites Angebot an Arbeitsgemeinschaften, die über die komplette Woche verteilt sind.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Die Angebote sind an unseren Schwerpunkten orientiert und werden sowohl von der Schule als auch von der Stadt angeboten.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259632" y="5941423"/>
            <a:ext cx="4482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prstClr val="black"/>
                </a:solidFill>
              </a:rPr>
              <a:t>Regelklassen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025446" y="812951"/>
            <a:ext cx="4941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prstClr val="black"/>
                </a:solidFill>
              </a:rPr>
              <a:t>Welche Angebote gibt es für die Regelklassen?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-918357" y="9812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ganztägig</a:t>
            </a:r>
          </a:p>
          <a:p>
            <a:pPr algn="ctr"/>
            <a:r>
              <a:rPr lang="de-DE" sz="2800" b="1" dirty="0"/>
              <a:t>lernen</a:t>
            </a:r>
          </a:p>
        </p:txBody>
      </p:sp>
    </p:spTree>
    <p:extLst>
      <p:ext uri="{BB962C8B-B14F-4D97-AF65-F5344CB8AC3E}">
        <p14:creationId xmlns:p14="http://schemas.microsoft.com/office/powerpoint/2010/main" val="35076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04" y="954391"/>
            <a:ext cx="9144000" cy="4530422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0" y="-315416"/>
            <a:ext cx="1547664" cy="148478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-107504" y="5569106"/>
            <a:ext cx="9360024" cy="1364223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Ovale Legende 6"/>
          <p:cNvSpPr/>
          <p:nvPr/>
        </p:nvSpPr>
        <p:spPr>
          <a:xfrm>
            <a:off x="4499048" y="-39340"/>
            <a:ext cx="1656184" cy="1656184"/>
          </a:xfrm>
          <a:prstGeom prst="wedgeEllipseCallout">
            <a:avLst>
              <a:gd name="adj1" fmla="val 49903"/>
              <a:gd name="adj2" fmla="val 57728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G:\ALEXANDRA\SCHULEN\Alexander-von-Humboldt-Schule\Logo und Bilder von der AvH\alex-mittel 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0198" y="105921"/>
            <a:ext cx="951267" cy="103696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4607496" y="60212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>
                <a:latin typeface="Gudea" pitchFamily="2" charset="0"/>
              </a:rPr>
              <a:t>Alexander-von-Humboldt-Schule</a:t>
            </a:r>
          </a:p>
          <a:p>
            <a:pPr algn="r"/>
            <a:r>
              <a:rPr lang="de-DE">
                <a:latin typeface="Gudea" pitchFamily="2" charset="0"/>
              </a:rPr>
              <a:t>Europaschule Viernheim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252000" y="5616000"/>
            <a:ext cx="1169029" cy="1188000"/>
            <a:chOff x="228415" y="5659574"/>
            <a:chExt cx="1169029" cy="1198426"/>
          </a:xfrm>
        </p:grpSpPr>
        <p:sp>
          <p:nvSpPr>
            <p:cNvPr id="13" name="Ovale Legende 12"/>
            <p:cNvSpPr/>
            <p:nvPr/>
          </p:nvSpPr>
          <p:spPr>
            <a:xfrm rot="12965251">
              <a:off x="228415" y="5678569"/>
              <a:ext cx="1169029" cy="1156404"/>
            </a:xfrm>
            <a:prstGeom prst="wedgeEllipseCallout">
              <a:avLst>
                <a:gd name="adj1" fmla="val -29198"/>
                <a:gd name="adj2" fmla="val 747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28" name="Picture 4" descr="G:\ALEXANDRA\SCHULEN\Alexander-von-Humboldt-Schule\Logo und Bilder von der AvH\ES-Logo aktuell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5659574"/>
              <a:ext cx="1080120" cy="1198426"/>
            </a:xfrm>
            <a:prstGeom prst="rect">
              <a:avLst/>
            </a:prstGeom>
            <a:noFill/>
          </p:spPr>
        </p:pic>
      </p:grpSp>
      <p:pic>
        <p:nvPicPr>
          <p:cNvPr id="1032" name="Picture 8" descr="G:\ALEXANDRA\SCHULEN\Alexander-von-Humboldt-Schule\Ganztagesangebot\2017\Schulzweige Bubble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5157192"/>
            <a:ext cx="2304256" cy="821474"/>
          </a:xfrm>
          <a:prstGeom prst="rect">
            <a:avLst/>
          </a:prstGeom>
          <a:noFill/>
        </p:spPr>
      </p:pic>
      <p:sp>
        <p:nvSpPr>
          <p:cNvPr id="17" name="Textfeld 16"/>
          <p:cNvSpPr txBox="1"/>
          <p:nvPr/>
        </p:nvSpPr>
        <p:spPr>
          <a:xfrm>
            <a:off x="1337299" y="5914133"/>
            <a:ext cx="4482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Freie AG-Angebote</a:t>
            </a:r>
          </a:p>
          <a:p>
            <a:pPr algn="ctr"/>
            <a:endParaRPr lang="de-DE" sz="2800" dirty="0"/>
          </a:p>
        </p:txBody>
      </p:sp>
      <p:sp>
        <p:nvSpPr>
          <p:cNvPr id="15" name="Textfeld 14"/>
          <p:cNvSpPr txBox="1"/>
          <p:nvPr/>
        </p:nvSpPr>
        <p:spPr>
          <a:xfrm>
            <a:off x="-918357" y="9812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ganztägig</a:t>
            </a:r>
          </a:p>
          <a:p>
            <a:pPr algn="ctr"/>
            <a:r>
              <a:rPr lang="de-DE" sz="2800" b="1" dirty="0"/>
              <a:t>lernen</a:t>
            </a:r>
          </a:p>
        </p:txBody>
      </p:sp>
    </p:spTree>
    <p:extLst>
      <p:ext uri="{BB962C8B-B14F-4D97-AF65-F5344CB8AC3E}">
        <p14:creationId xmlns:p14="http://schemas.microsoft.com/office/powerpoint/2010/main" val="3956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0" y="-315416"/>
            <a:ext cx="1547664" cy="148478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-13310" y="5616000"/>
            <a:ext cx="9157310" cy="1242000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Ovale Legende 6"/>
          <p:cNvSpPr/>
          <p:nvPr/>
        </p:nvSpPr>
        <p:spPr>
          <a:xfrm>
            <a:off x="7236296" y="116632"/>
            <a:ext cx="1656184" cy="1656184"/>
          </a:xfrm>
          <a:prstGeom prst="wedgeEllipseCallout">
            <a:avLst>
              <a:gd name="adj1" fmla="val -29198"/>
              <a:gd name="adj2" fmla="val 74716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G:\ALEXANDRA\SCHULEN\Alexander-von-Humboldt-Schule\Logo und Bilder von der AvH\alex-mittel 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04664"/>
            <a:ext cx="951267" cy="103696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4607496" y="60212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latin typeface="Gudea" pitchFamily="2" charset="0"/>
              </a:rPr>
              <a:t>Alexander-von-Humboldt-Schule</a:t>
            </a:r>
          </a:p>
          <a:p>
            <a:pPr algn="r"/>
            <a:r>
              <a:rPr lang="de-DE" dirty="0">
                <a:latin typeface="Gudea" pitchFamily="2" charset="0"/>
              </a:rPr>
              <a:t>Europaschule Viernheim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252000" y="5616000"/>
            <a:ext cx="1169029" cy="1188000"/>
            <a:chOff x="228415" y="5659574"/>
            <a:chExt cx="1169029" cy="1198426"/>
          </a:xfrm>
        </p:grpSpPr>
        <p:sp>
          <p:nvSpPr>
            <p:cNvPr id="13" name="Ovale Legende 12"/>
            <p:cNvSpPr/>
            <p:nvPr/>
          </p:nvSpPr>
          <p:spPr>
            <a:xfrm rot="12965251">
              <a:off x="228415" y="5678569"/>
              <a:ext cx="1169029" cy="1156404"/>
            </a:xfrm>
            <a:prstGeom prst="wedgeEllipseCallout">
              <a:avLst>
                <a:gd name="adj1" fmla="val -29198"/>
                <a:gd name="adj2" fmla="val 747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28" name="Picture 4" descr="G:\ALEXANDRA\SCHULEN\Alexander-von-Humboldt-Schule\Logo und Bilder von der AvH\ES-Logo aktuel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5659574"/>
              <a:ext cx="1080120" cy="1198426"/>
            </a:xfrm>
            <a:prstGeom prst="rect">
              <a:avLst/>
            </a:prstGeom>
            <a:noFill/>
          </p:spPr>
        </p:pic>
      </p:grpSp>
      <p:pic>
        <p:nvPicPr>
          <p:cNvPr id="1032" name="Picture 8" descr="G:\ALEXANDRA\SCHULEN\Alexander-von-Humboldt-Schule\Ganztagesangebot\2017\Schulzweige Bubbl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157192"/>
            <a:ext cx="2304256" cy="821474"/>
          </a:xfrm>
          <a:prstGeom prst="rect">
            <a:avLst/>
          </a:prstGeom>
          <a:noFill/>
        </p:spPr>
      </p:pic>
      <p:sp>
        <p:nvSpPr>
          <p:cNvPr id="15" name="Textfeld 14"/>
          <p:cNvSpPr txBox="1"/>
          <p:nvPr/>
        </p:nvSpPr>
        <p:spPr>
          <a:xfrm>
            <a:off x="1115616" y="5746566"/>
            <a:ext cx="4482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Stundenplan</a:t>
            </a:r>
          </a:p>
          <a:p>
            <a:pPr algn="ctr"/>
            <a:r>
              <a:rPr lang="de-DE" sz="2800" dirty="0"/>
              <a:t>Regelklassen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-918357" y="9812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ganztägig</a:t>
            </a:r>
          </a:p>
          <a:p>
            <a:pPr algn="ctr"/>
            <a:r>
              <a:rPr lang="de-DE" sz="2800" b="1" dirty="0"/>
              <a:t>lernen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947211"/>
              </p:ext>
            </p:extLst>
          </p:nvPr>
        </p:nvGraphicFramePr>
        <p:xfrm>
          <a:off x="1018786" y="1106381"/>
          <a:ext cx="6870700" cy="417195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301911953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57555125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191336489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500840125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734237882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72745763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6173402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16433656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46223922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Dienstag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Mittwoch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Donnerstag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Freitag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973906"/>
                  </a:ext>
                </a:extLst>
              </a:tr>
              <a:tr h="3048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Regelklasse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07:45-08:30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Schwimmen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Regelklasse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9998091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08:30-09:15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Schwimmen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46763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09:15-09:35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189768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09:35-10:20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92850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10:20-11:05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3459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11:05-11:30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916901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11:30-12:15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722355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12:15-13:00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Fachunterricht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387142"/>
                  </a:ext>
                </a:extLst>
              </a:tr>
              <a:tr h="30480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optional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13:00-13:45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Mittagspause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Mittagspause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Mittagspause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Mittagspause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Mittagspause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optional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58396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13:45-14:30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Fördern u. Fordern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Wahlangebot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Wahlangebot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Wahlangebot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Wahlangebot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13134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14:30-15:15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Fördern u. Fordern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Wahlangebot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Wahlangebot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Wahlangebot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Wahlangebot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5660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15:15:15:30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606223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15:30-16:15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HA-Treff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HA-Treff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HA-Treff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HA-Treff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Wahlangebot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764955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16:15-17:00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Betreuung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Betreuung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Betreuung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Betreuung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Wahlangebot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840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04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0" y="-315416"/>
            <a:ext cx="1547664" cy="148478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-13310" y="5589239"/>
            <a:ext cx="9157310" cy="1287521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Ovale Legende 6"/>
          <p:cNvSpPr/>
          <p:nvPr/>
        </p:nvSpPr>
        <p:spPr>
          <a:xfrm>
            <a:off x="7236296" y="116632"/>
            <a:ext cx="1656184" cy="1656184"/>
          </a:xfrm>
          <a:prstGeom prst="wedgeEllipseCallout">
            <a:avLst>
              <a:gd name="adj1" fmla="val -29198"/>
              <a:gd name="adj2" fmla="val 74716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027" name="Picture 3" descr="G:\ALEXANDRA\SCHULEN\Alexander-von-Humboldt-Schule\Logo und Bilder von der AvH\alex-mittel 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04664"/>
            <a:ext cx="951267" cy="103696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4607496" y="60212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>
                <a:solidFill>
                  <a:prstClr val="black"/>
                </a:solidFill>
                <a:latin typeface="Gudea" pitchFamily="2" charset="0"/>
              </a:rPr>
              <a:t>Alexander-von-Humboldt-Schule</a:t>
            </a:r>
          </a:p>
          <a:p>
            <a:pPr algn="r"/>
            <a:r>
              <a:rPr lang="de-DE">
                <a:solidFill>
                  <a:prstClr val="black"/>
                </a:solidFill>
                <a:latin typeface="Gudea" pitchFamily="2" charset="0"/>
              </a:rPr>
              <a:t>Europaschule Viernheim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252000" y="5616000"/>
            <a:ext cx="1169029" cy="1188000"/>
            <a:chOff x="228415" y="5659574"/>
            <a:chExt cx="1169029" cy="1198426"/>
          </a:xfrm>
        </p:grpSpPr>
        <p:sp>
          <p:nvSpPr>
            <p:cNvPr id="13" name="Ovale Legende 12"/>
            <p:cNvSpPr/>
            <p:nvPr/>
          </p:nvSpPr>
          <p:spPr>
            <a:xfrm rot="12965251">
              <a:off x="228415" y="5678569"/>
              <a:ext cx="1169029" cy="1156404"/>
            </a:xfrm>
            <a:prstGeom prst="wedgeEllipseCallout">
              <a:avLst>
                <a:gd name="adj1" fmla="val -29198"/>
                <a:gd name="adj2" fmla="val 747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pic>
          <p:nvPicPr>
            <p:cNvPr id="1028" name="Picture 4" descr="G:\ALEXANDRA\SCHULEN\Alexander-von-Humboldt-Schule\Logo und Bilder von der AvH\ES-Logo aktuel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5659574"/>
              <a:ext cx="1080120" cy="1198426"/>
            </a:xfrm>
            <a:prstGeom prst="rect">
              <a:avLst/>
            </a:prstGeom>
            <a:noFill/>
          </p:spPr>
        </p:pic>
      </p:grpSp>
      <p:pic>
        <p:nvPicPr>
          <p:cNvPr id="1032" name="Picture 8" descr="G:\ALEXANDRA\SCHULEN\Alexander-von-Humboldt-Schule\Ganztagesangebot\2017\Schulzweige Bubbl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157192"/>
            <a:ext cx="2304256" cy="821474"/>
          </a:xfrm>
          <a:prstGeom prst="rect">
            <a:avLst/>
          </a:prstGeom>
          <a:noFill/>
        </p:spPr>
      </p:pic>
      <p:sp>
        <p:nvSpPr>
          <p:cNvPr id="14" name="Inhaltsplatzhalter 2"/>
          <p:cNvSpPr txBox="1">
            <a:spLocks/>
          </p:cNvSpPr>
          <p:nvPr/>
        </p:nvSpPr>
        <p:spPr>
          <a:xfrm>
            <a:off x="889248" y="1772816"/>
            <a:ext cx="6779096" cy="326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 Ganztag werden unsere Schülerinnen und Schüler auf allen Ebenen gefördert. 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Wir arbeiten gemeinsam an Schwächen und Stärken im 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Unter-</a:t>
            </a:r>
            <a:r>
              <a:rPr lang="de-DE" sz="1900" dirty="0" err="1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richt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und fördern die soziale Entwicklung.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 ist uns aber ein großes Anliegen auch die die besonderen Stärken unserer Schülerinnen und Schüler zu erkennen und diese gezielt zu fördern und auszubauen.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259632" y="5941423"/>
            <a:ext cx="4482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prstClr val="black"/>
                </a:solidFill>
              </a:rPr>
              <a:t>Ganztagesklassen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979712" y="979959"/>
            <a:ext cx="4941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prstClr val="black"/>
                </a:solidFill>
              </a:rPr>
              <a:t>Exzellenz im Ganztag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-918357" y="9812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ganztägig</a:t>
            </a:r>
          </a:p>
          <a:p>
            <a:pPr algn="ctr"/>
            <a:r>
              <a:rPr lang="de-DE" sz="2800" b="1" dirty="0"/>
              <a:t>lernen</a:t>
            </a:r>
          </a:p>
        </p:txBody>
      </p:sp>
    </p:spTree>
    <p:extLst>
      <p:ext uri="{BB962C8B-B14F-4D97-AF65-F5344CB8AC3E}">
        <p14:creationId xmlns:p14="http://schemas.microsoft.com/office/powerpoint/2010/main" val="299207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0" y="-315416"/>
            <a:ext cx="1547664" cy="148478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-13310" y="5589239"/>
            <a:ext cx="9157310" cy="1287521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Ovale Legende 6"/>
          <p:cNvSpPr/>
          <p:nvPr/>
        </p:nvSpPr>
        <p:spPr>
          <a:xfrm>
            <a:off x="7236296" y="116632"/>
            <a:ext cx="1656184" cy="1656184"/>
          </a:xfrm>
          <a:prstGeom prst="wedgeEllipseCallout">
            <a:avLst>
              <a:gd name="adj1" fmla="val -29198"/>
              <a:gd name="adj2" fmla="val 74716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027" name="Picture 3" descr="G:\ALEXANDRA\SCHULEN\Alexander-von-Humboldt-Schule\Logo und Bilder von der AvH\alex-mittel 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04664"/>
            <a:ext cx="951267" cy="103696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4607496" y="60212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>
                <a:solidFill>
                  <a:prstClr val="black"/>
                </a:solidFill>
                <a:latin typeface="Gudea" pitchFamily="2" charset="0"/>
              </a:rPr>
              <a:t>Alexander-von-Humboldt-Schule</a:t>
            </a:r>
          </a:p>
          <a:p>
            <a:pPr algn="r"/>
            <a:r>
              <a:rPr lang="de-DE">
                <a:solidFill>
                  <a:prstClr val="black"/>
                </a:solidFill>
                <a:latin typeface="Gudea" pitchFamily="2" charset="0"/>
              </a:rPr>
              <a:t>Europaschule Viernheim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252000" y="5616000"/>
            <a:ext cx="1169029" cy="1188000"/>
            <a:chOff x="228415" y="5659574"/>
            <a:chExt cx="1169029" cy="1198426"/>
          </a:xfrm>
        </p:grpSpPr>
        <p:sp>
          <p:nvSpPr>
            <p:cNvPr id="13" name="Ovale Legende 12"/>
            <p:cNvSpPr/>
            <p:nvPr/>
          </p:nvSpPr>
          <p:spPr>
            <a:xfrm rot="12965251">
              <a:off x="228415" y="5678569"/>
              <a:ext cx="1169029" cy="1156404"/>
            </a:xfrm>
            <a:prstGeom prst="wedgeEllipseCallout">
              <a:avLst>
                <a:gd name="adj1" fmla="val -29198"/>
                <a:gd name="adj2" fmla="val 747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pic>
          <p:nvPicPr>
            <p:cNvPr id="1028" name="Picture 4" descr="G:\ALEXANDRA\SCHULEN\Alexander-von-Humboldt-Schule\Logo und Bilder von der AvH\ES-Logo aktuel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5659574"/>
              <a:ext cx="1080120" cy="1198426"/>
            </a:xfrm>
            <a:prstGeom prst="rect">
              <a:avLst/>
            </a:prstGeom>
            <a:noFill/>
          </p:spPr>
        </p:pic>
      </p:grpSp>
      <p:pic>
        <p:nvPicPr>
          <p:cNvPr id="1032" name="Picture 8" descr="G:\ALEXANDRA\SCHULEN\Alexander-von-Humboldt-Schule\Ganztagesangebot\2017\Schulzweige Bubbl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4639" y="5199814"/>
            <a:ext cx="2304256" cy="821474"/>
          </a:xfrm>
          <a:prstGeom prst="rect">
            <a:avLst/>
          </a:prstGeom>
          <a:noFill/>
        </p:spPr>
      </p:pic>
      <p:sp>
        <p:nvSpPr>
          <p:cNvPr id="14" name="Inhaltsplatzhalter 2"/>
          <p:cNvSpPr txBox="1">
            <a:spLocks/>
          </p:cNvSpPr>
          <p:nvPr/>
        </p:nvSpPr>
        <p:spPr>
          <a:xfrm>
            <a:off x="889248" y="1772816"/>
            <a:ext cx="6779096" cy="326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Unsere Energieagentur hat viele b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undes- 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und 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landesweite 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Auszeichnungen gewonnen und ist in ihrer Art Vorreiter und Beispiel für viele Schulen, die sich dem Klimaschutz verschrieben haben.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 Bereich Robotik werden konkrete Programmierschritte eingeübt und umgesetzt.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259632" y="5941423"/>
            <a:ext cx="4482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prstClr val="black"/>
                </a:solidFill>
              </a:rPr>
              <a:t>Ganztagesklassen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979712" y="994070"/>
            <a:ext cx="4941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prstClr val="black"/>
                </a:solidFill>
              </a:rPr>
              <a:t>Exzellenz im Ganztag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-918357" y="9812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ganztägig</a:t>
            </a:r>
          </a:p>
          <a:p>
            <a:pPr algn="ctr"/>
            <a:r>
              <a:rPr lang="de-DE" sz="2800" b="1" dirty="0"/>
              <a:t>lernen</a:t>
            </a:r>
          </a:p>
        </p:txBody>
      </p:sp>
    </p:spTree>
    <p:extLst>
      <p:ext uri="{BB962C8B-B14F-4D97-AF65-F5344CB8AC3E}">
        <p14:creationId xmlns:p14="http://schemas.microsoft.com/office/powerpoint/2010/main" val="282294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0" y="-315416"/>
            <a:ext cx="1547664" cy="148478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-13310" y="5589239"/>
            <a:ext cx="9157310" cy="1287521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Ovale Legende 6"/>
          <p:cNvSpPr/>
          <p:nvPr/>
        </p:nvSpPr>
        <p:spPr>
          <a:xfrm>
            <a:off x="7236296" y="116632"/>
            <a:ext cx="1656184" cy="1656184"/>
          </a:xfrm>
          <a:prstGeom prst="wedgeEllipseCallout">
            <a:avLst>
              <a:gd name="adj1" fmla="val -29198"/>
              <a:gd name="adj2" fmla="val 74716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027" name="Picture 3" descr="G:\ALEXANDRA\SCHULEN\Alexander-von-Humboldt-Schule\Logo und Bilder von der AvH\alex-mittel 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04664"/>
            <a:ext cx="951267" cy="103696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4607496" y="60212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>
                <a:solidFill>
                  <a:prstClr val="black"/>
                </a:solidFill>
                <a:latin typeface="Gudea" pitchFamily="2" charset="0"/>
              </a:rPr>
              <a:t>Alexander-von-Humboldt-Schule</a:t>
            </a:r>
          </a:p>
          <a:p>
            <a:pPr algn="r"/>
            <a:r>
              <a:rPr lang="de-DE">
                <a:solidFill>
                  <a:prstClr val="black"/>
                </a:solidFill>
                <a:latin typeface="Gudea" pitchFamily="2" charset="0"/>
              </a:rPr>
              <a:t>Europaschule Viernheim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252000" y="5616000"/>
            <a:ext cx="1169029" cy="1188000"/>
            <a:chOff x="228415" y="5659574"/>
            <a:chExt cx="1169029" cy="1198426"/>
          </a:xfrm>
        </p:grpSpPr>
        <p:sp>
          <p:nvSpPr>
            <p:cNvPr id="13" name="Ovale Legende 12"/>
            <p:cNvSpPr/>
            <p:nvPr/>
          </p:nvSpPr>
          <p:spPr>
            <a:xfrm rot="12965251">
              <a:off x="228415" y="5678569"/>
              <a:ext cx="1169029" cy="1156404"/>
            </a:xfrm>
            <a:prstGeom prst="wedgeEllipseCallout">
              <a:avLst>
                <a:gd name="adj1" fmla="val -29198"/>
                <a:gd name="adj2" fmla="val 747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pic>
          <p:nvPicPr>
            <p:cNvPr id="1028" name="Picture 4" descr="G:\ALEXANDRA\SCHULEN\Alexander-von-Humboldt-Schule\Logo und Bilder von der AvH\ES-Logo aktuel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5659574"/>
              <a:ext cx="1080120" cy="1198426"/>
            </a:xfrm>
            <a:prstGeom prst="rect">
              <a:avLst/>
            </a:prstGeom>
            <a:noFill/>
          </p:spPr>
        </p:pic>
      </p:grpSp>
      <p:pic>
        <p:nvPicPr>
          <p:cNvPr id="1032" name="Picture 8" descr="G:\ALEXANDRA\SCHULEN\Alexander-von-Humboldt-Schule\Ganztagesangebot\2017\Schulzweige Bubbl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4639" y="5199814"/>
            <a:ext cx="2304256" cy="821474"/>
          </a:xfrm>
          <a:prstGeom prst="rect">
            <a:avLst/>
          </a:prstGeom>
          <a:noFill/>
        </p:spPr>
      </p:pic>
      <p:sp>
        <p:nvSpPr>
          <p:cNvPr id="14" name="Inhaltsplatzhalter 2"/>
          <p:cNvSpPr txBox="1">
            <a:spLocks/>
          </p:cNvSpPr>
          <p:nvPr/>
        </p:nvSpPr>
        <p:spPr>
          <a:xfrm>
            <a:off x="889248" y="1772816"/>
            <a:ext cx="6779096" cy="326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Unsere „Arbeitsgemeinschaften Experimentieren I und II nehmen regelmäßig und erfolgreich 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 Wettbewerben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wie zum Beispiel „Jugend forscht“ teil.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Die 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Stolperstein-AG 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arbeitet seit Jahren an der Recherche jüdischer Schicksale während der NS-Diktatur und ist </a:t>
            </a:r>
            <a:r>
              <a:rPr lang="de-DE" sz="1900" dirty="0" err="1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verant-wortlich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für die Verlegung von über 100 Stolpersteinen in Viernheim.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259632" y="5941423"/>
            <a:ext cx="4482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prstClr val="black"/>
                </a:solidFill>
              </a:rPr>
              <a:t>Ganztagesklassen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941573" y="958901"/>
            <a:ext cx="4941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prstClr val="black"/>
                </a:solidFill>
              </a:rPr>
              <a:t>Exzellenz im Ganztag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-918357" y="9812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ganztägig</a:t>
            </a:r>
          </a:p>
          <a:p>
            <a:pPr algn="ctr"/>
            <a:r>
              <a:rPr lang="de-DE" sz="2800" b="1" dirty="0"/>
              <a:t>lernen</a:t>
            </a:r>
          </a:p>
        </p:txBody>
      </p:sp>
    </p:spTree>
    <p:extLst>
      <p:ext uri="{BB962C8B-B14F-4D97-AF65-F5344CB8AC3E}">
        <p14:creationId xmlns:p14="http://schemas.microsoft.com/office/powerpoint/2010/main" val="17826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3"/>
          <a:srcRect l="9307" t="12297" r="9422" b="6019"/>
          <a:stretch/>
        </p:blipFill>
        <p:spPr>
          <a:xfrm>
            <a:off x="-204873" y="222111"/>
            <a:ext cx="9553745" cy="6001509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0" y="-315416"/>
            <a:ext cx="1547664" cy="148478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-204873" y="5589240"/>
            <a:ext cx="9553745" cy="1426244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e Legende 6"/>
          <p:cNvSpPr/>
          <p:nvPr/>
        </p:nvSpPr>
        <p:spPr>
          <a:xfrm>
            <a:off x="7669900" y="53286"/>
            <a:ext cx="1475657" cy="1325185"/>
          </a:xfrm>
          <a:prstGeom prst="wedgeEllipseCallout">
            <a:avLst>
              <a:gd name="adj1" fmla="val 1478"/>
              <a:gd name="adj2" fmla="val 83007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G:\ALEXANDRA\SCHULEN\Alexander-von-Humboldt-Schule\Logo und Bilder von der AvH\alex-mittel 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7922" y="171756"/>
            <a:ext cx="785676" cy="856452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4607496" y="60212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>
                <a:latin typeface="Gudea" pitchFamily="2" charset="0"/>
              </a:rPr>
              <a:t>Alexander-von-Humboldt-Schule</a:t>
            </a:r>
          </a:p>
          <a:p>
            <a:pPr algn="r"/>
            <a:r>
              <a:rPr lang="de-DE">
                <a:latin typeface="Gudea" pitchFamily="2" charset="0"/>
              </a:rPr>
              <a:t>Europaschule Viernheim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252000" y="5616000"/>
            <a:ext cx="1169029" cy="1188000"/>
            <a:chOff x="228415" y="5659574"/>
            <a:chExt cx="1169029" cy="1198426"/>
          </a:xfrm>
        </p:grpSpPr>
        <p:sp>
          <p:nvSpPr>
            <p:cNvPr id="13" name="Ovale Legende 12"/>
            <p:cNvSpPr/>
            <p:nvPr/>
          </p:nvSpPr>
          <p:spPr>
            <a:xfrm rot="12965251">
              <a:off x="228415" y="5678569"/>
              <a:ext cx="1169029" cy="1156404"/>
            </a:xfrm>
            <a:prstGeom prst="wedgeEllipseCallout">
              <a:avLst>
                <a:gd name="adj1" fmla="val -29198"/>
                <a:gd name="adj2" fmla="val 747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28" name="Picture 4" descr="G:\ALEXANDRA\SCHULEN\Alexander-von-Humboldt-Schule\Logo und Bilder von der AvH\ES-Logo aktuell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5659574"/>
              <a:ext cx="1080120" cy="1198426"/>
            </a:xfrm>
            <a:prstGeom prst="rect">
              <a:avLst/>
            </a:prstGeom>
            <a:noFill/>
          </p:spPr>
        </p:pic>
      </p:grpSp>
      <p:pic>
        <p:nvPicPr>
          <p:cNvPr id="1032" name="Picture 8" descr="G:\ALEXANDRA\SCHULEN\Alexander-von-Humboldt-Schule\Ganztagesangebot\2017\Schulzweige Bubble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5157192"/>
            <a:ext cx="2304256" cy="821474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1115616" y="5896654"/>
            <a:ext cx="4482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Kommunales Umfeld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-918357" y="9812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ganztägig</a:t>
            </a:r>
          </a:p>
          <a:p>
            <a:pPr algn="ctr"/>
            <a:r>
              <a:rPr lang="de-DE" sz="2800" b="1" dirty="0"/>
              <a:t>lernen</a:t>
            </a:r>
          </a:p>
        </p:txBody>
      </p:sp>
    </p:spTree>
    <p:extLst>
      <p:ext uri="{BB962C8B-B14F-4D97-AF65-F5344CB8AC3E}">
        <p14:creationId xmlns:p14="http://schemas.microsoft.com/office/powerpoint/2010/main" val="158751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0" y="-315416"/>
            <a:ext cx="1547664" cy="148478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-13310" y="5589240"/>
            <a:ext cx="9157310" cy="1268760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Ovale Legende 6"/>
          <p:cNvSpPr/>
          <p:nvPr/>
        </p:nvSpPr>
        <p:spPr>
          <a:xfrm>
            <a:off x="7236296" y="116632"/>
            <a:ext cx="1656184" cy="1656184"/>
          </a:xfrm>
          <a:prstGeom prst="wedgeEllipseCallout">
            <a:avLst>
              <a:gd name="adj1" fmla="val -29198"/>
              <a:gd name="adj2" fmla="val 74716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G:\ALEXANDRA\SCHULEN\Alexander-von-Humboldt-Schule\Logo und Bilder von der AvH\alex-mittel 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04664"/>
            <a:ext cx="951267" cy="103696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4607496" y="60212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>
                <a:latin typeface="Gudea" pitchFamily="2" charset="0"/>
              </a:rPr>
              <a:t>Alexander-von-Humboldt-Schule</a:t>
            </a:r>
          </a:p>
          <a:p>
            <a:pPr algn="r"/>
            <a:r>
              <a:rPr lang="de-DE">
                <a:latin typeface="Gudea" pitchFamily="2" charset="0"/>
              </a:rPr>
              <a:t>Europaschule Viernheim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252000" y="5616000"/>
            <a:ext cx="1169029" cy="1188000"/>
            <a:chOff x="228415" y="5659574"/>
            <a:chExt cx="1169029" cy="1198426"/>
          </a:xfrm>
        </p:grpSpPr>
        <p:sp>
          <p:nvSpPr>
            <p:cNvPr id="13" name="Ovale Legende 12"/>
            <p:cNvSpPr/>
            <p:nvPr/>
          </p:nvSpPr>
          <p:spPr>
            <a:xfrm rot="12965251">
              <a:off x="228415" y="5678569"/>
              <a:ext cx="1169029" cy="1156404"/>
            </a:xfrm>
            <a:prstGeom prst="wedgeEllipseCallout">
              <a:avLst>
                <a:gd name="adj1" fmla="val -29198"/>
                <a:gd name="adj2" fmla="val 747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28" name="Picture 4" descr="G:\ALEXANDRA\SCHULEN\Alexander-von-Humboldt-Schule\Logo und Bilder von der AvH\ES-Logo aktuel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5659574"/>
              <a:ext cx="1080120" cy="1198426"/>
            </a:xfrm>
            <a:prstGeom prst="rect">
              <a:avLst/>
            </a:prstGeom>
            <a:noFill/>
          </p:spPr>
        </p:pic>
      </p:grpSp>
      <p:pic>
        <p:nvPicPr>
          <p:cNvPr id="1032" name="Picture 8" descr="G:\ALEXANDRA\SCHULEN\Alexander-von-Humboldt-Schule\Ganztagesangebot\2017\Schulzweige Bubbl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157192"/>
            <a:ext cx="2304256" cy="821474"/>
          </a:xfrm>
          <a:prstGeom prst="rect">
            <a:avLst/>
          </a:prstGeom>
          <a:noFill/>
        </p:spPr>
      </p:pic>
      <p:sp>
        <p:nvSpPr>
          <p:cNvPr id="14" name="Textfeld 13"/>
          <p:cNvSpPr txBox="1"/>
          <p:nvPr/>
        </p:nvSpPr>
        <p:spPr>
          <a:xfrm>
            <a:off x="1115616" y="5909789"/>
            <a:ext cx="4482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ysClr val="windowText" lastClr="000000"/>
                </a:solidFill>
              </a:rPr>
              <a:t>Ziele und Chancen</a:t>
            </a:r>
            <a:endParaRPr lang="de-DE" sz="2800" dirty="0"/>
          </a:p>
        </p:txBody>
      </p:sp>
      <p:sp>
        <p:nvSpPr>
          <p:cNvPr id="2" name="Textfeld 1"/>
          <p:cNvSpPr txBox="1"/>
          <p:nvPr/>
        </p:nvSpPr>
        <p:spPr>
          <a:xfrm>
            <a:off x="1187624" y="1552467"/>
            <a:ext cx="612068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Vorbereitung auf die Vielfalt des Lebens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Resilienz, Förderung von Selbständigkeit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Vielfalt der Lerninhalte, vielfältige Zugänge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Verknüpfung von Freizeitaspekten und Lerninhalten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Zwangloser Umgang mit Unterschieden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Friedliches und fruchtbares Miteinander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-918357" y="9812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ganztägig</a:t>
            </a:r>
          </a:p>
          <a:p>
            <a:pPr algn="ctr"/>
            <a:r>
              <a:rPr lang="de-DE" sz="2800" b="1" dirty="0"/>
              <a:t>lernen</a:t>
            </a:r>
          </a:p>
        </p:txBody>
      </p:sp>
    </p:spTree>
    <p:extLst>
      <p:ext uri="{BB962C8B-B14F-4D97-AF65-F5344CB8AC3E}">
        <p14:creationId xmlns:p14="http://schemas.microsoft.com/office/powerpoint/2010/main" val="246885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0" y="-315416"/>
            <a:ext cx="1547664" cy="148478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0" y="5589240"/>
            <a:ext cx="9144000" cy="1268760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e Legende 6"/>
          <p:cNvSpPr/>
          <p:nvPr/>
        </p:nvSpPr>
        <p:spPr>
          <a:xfrm>
            <a:off x="7487816" y="6407"/>
            <a:ext cx="1656184" cy="1656184"/>
          </a:xfrm>
          <a:prstGeom prst="wedgeEllipseCallout">
            <a:avLst>
              <a:gd name="adj1" fmla="val 18907"/>
              <a:gd name="adj2" fmla="val 77996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G:\ALEXANDRA\SCHULEN\Alexander-von-Humboldt-Schule\Logo und Bilder von der AvH\alex-mittel 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9111" y="296118"/>
            <a:ext cx="951267" cy="103696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4607496" y="60212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>
                <a:latin typeface="Gudea" pitchFamily="2" charset="0"/>
              </a:rPr>
              <a:t>Alexander-von-Humboldt-Schule</a:t>
            </a:r>
          </a:p>
          <a:p>
            <a:pPr algn="r"/>
            <a:r>
              <a:rPr lang="de-DE">
                <a:latin typeface="Gudea" pitchFamily="2" charset="0"/>
              </a:rPr>
              <a:t>Europaschule Viernheim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252000" y="5616000"/>
            <a:ext cx="1169029" cy="1188000"/>
            <a:chOff x="228415" y="5659574"/>
            <a:chExt cx="1169029" cy="1198426"/>
          </a:xfrm>
        </p:grpSpPr>
        <p:sp>
          <p:nvSpPr>
            <p:cNvPr id="13" name="Ovale Legende 12"/>
            <p:cNvSpPr/>
            <p:nvPr/>
          </p:nvSpPr>
          <p:spPr>
            <a:xfrm rot="12965251">
              <a:off x="228415" y="5678569"/>
              <a:ext cx="1169029" cy="1156404"/>
            </a:xfrm>
            <a:prstGeom prst="wedgeEllipseCallout">
              <a:avLst>
                <a:gd name="adj1" fmla="val -29198"/>
                <a:gd name="adj2" fmla="val 747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28" name="Picture 4" descr="G:\ALEXANDRA\SCHULEN\Alexander-von-Humboldt-Schule\Logo und Bilder von der AvH\ES-Logo aktuel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5659574"/>
              <a:ext cx="1080120" cy="1198426"/>
            </a:xfrm>
            <a:prstGeom prst="rect">
              <a:avLst/>
            </a:prstGeom>
            <a:noFill/>
          </p:spPr>
        </p:pic>
      </p:grpSp>
      <p:pic>
        <p:nvPicPr>
          <p:cNvPr id="1032" name="Picture 8" descr="G:\ALEXANDRA\SCHULEN\Alexander-von-Humboldt-Schule\Ganztagesangebot\2017\Schulzweige Bubbl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157192"/>
            <a:ext cx="2304256" cy="821474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-372508" y="1981778"/>
            <a:ext cx="940900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www.AvH-in-Viernheim.de</a:t>
            </a:r>
          </a:p>
          <a:p>
            <a:pPr algn="ctr"/>
            <a:r>
              <a:rPr lang="de-DE" sz="2400" dirty="0"/>
              <a:t> </a:t>
            </a:r>
          </a:p>
          <a:p>
            <a:pPr algn="ctr"/>
            <a:r>
              <a:rPr lang="de-DE" sz="2400" u="sng" dirty="0"/>
              <a:t>Ganztageskoordinator:</a:t>
            </a:r>
            <a:r>
              <a:rPr lang="de-DE" sz="2400" dirty="0"/>
              <a:t>	</a:t>
            </a:r>
          </a:p>
          <a:p>
            <a:pPr algn="ctr"/>
            <a:r>
              <a:rPr lang="de-DE" sz="2400" dirty="0"/>
              <a:t>Timm.Clausen@Kreis-Bergstrasse.de</a:t>
            </a:r>
          </a:p>
          <a:p>
            <a:pPr algn="ctr"/>
            <a:r>
              <a:rPr lang="de-DE" sz="2400" dirty="0"/>
              <a:t> </a:t>
            </a:r>
          </a:p>
          <a:p>
            <a:pPr algn="ctr"/>
            <a:r>
              <a:rPr lang="de-DE" sz="2400" u="sng" dirty="0"/>
              <a:t>Stadt Viernheim:</a:t>
            </a:r>
            <a:r>
              <a:rPr lang="de-DE" sz="2400" dirty="0"/>
              <a:t>	</a:t>
            </a:r>
          </a:p>
          <a:p>
            <a:pPr algn="ctr"/>
            <a:r>
              <a:rPr lang="de-DE" sz="2400" dirty="0"/>
              <a:t>Lars.Prechtl@Viernheim.de/Ewelina.Fijalkowska@Viernheim.de</a:t>
            </a:r>
          </a:p>
          <a:p>
            <a:pPr algn="ctr"/>
            <a:endParaRPr lang="de-DE" sz="4400" dirty="0"/>
          </a:p>
        </p:txBody>
      </p:sp>
      <p:sp>
        <p:nvSpPr>
          <p:cNvPr id="20" name="Textfeld 19"/>
          <p:cNvSpPr txBox="1"/>
          <p:nvPr/>
        </p:nvSpPr>
        <p:spPr>
          <a:xfrm>
            <a:off x="912665" y="5730948"/>
            <a:ext cx="4482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Information und Ansprechpartner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-918357" y="9812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ganztägig</a:t>
            </a:r>
          </a:p>
          <a:p>
            <a:pPr algn="ctr"/>
            <a:r>
              <a:rPr lang="de-DE" sz="2800" b="1" dirty="0"/>
              <a:t>lernen</a:t>
            </a:r>
          </a:p>
        </p:txBody>
      </p:sp>
    </p:spTree>
    <p:extLst>
      <p:ext uri="{BB962C8B-B14F-4D97-AF65-F5344CB8AC3E}">
        <p14:creationId xmlns:p14="http://schemas.microsoft.com/office/powerpoint/2010/main" val="10421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0" y="-315416"/>
            <a:ext cx="1547664" cy="148478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-13310" y="5589239"/>
            <a:ext cx="9157310" cy="1287521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Ovale Legende 6"/>
          <p:cNvSpPr/>
          <p:nvPr/>
        </p:nvSpPr>
        <p:spPr>
          <a:xfrm>
            <a:off x="7236296" y="116632"/>
            <a:ext cx="1656184" cy="1656184"/>
          </a:xfrm>
          <a:prstGeom prst="wedgeEllipseCallout">
            <a:avLst>
              <a:gd name="adj1" fmla="val -29198"/>
              <a:gd name="adj2" fmla="val 74716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027" name="Picture 3" descr="G:\ALEXANDRA\SCHULEN\Alexander-von-Humboldt-Schule\Logo und Bilder von der AvH\alex-mittel 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04664"/>
            <a:ext cx="951267" cy="103696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4607496" y="60212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>
                <a:solidFill>
                  <a:prstClr val="black"/>
                </a:solidFill>
                <a:latin typeface="Gudea" pitchFamily="2" charset="0"/>
              </a:rPr>
              <a:t>Alexander-von-Humboldt-Schule</a:t>
            </a:r>
          </a:p>
          <a:p>
            <a:pPr algn="r"/>
            <a:r>
              <a:rPr lang="de-DE">
                <a:solidFill>
                  <a:prstClr val="black"/>
                </a:solidFill>
                <a:latin typeface="Gudea" pitchFamily="2" charset="0"/>
              </a:rPr>
              <a:t>Europaschule Viernheim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252000" y="5616000"/>
            <a:ext cx="1169029" cy="1188000"/>
            <a:chOff x="228415" y="5659574"/>
            <a:chExt cx="1169029" cy="1198426"/>
          </a:xfrm>
        </p:grpSpPr>
        <p:sp>
          <p:nvSpPr>
            <p:cNvPr id="13" name="Ovale Legende 12"/>
            <p:cNvSpPr/>
            <p:nvPr/>
          </p:nvSpPr>
          <p:spPr>
            <a:xfrm rot="12965251">
              <a:off x="228415" y="5678569"/>
              <a:ext cx="1169029" cy="1156404"/>
            </a:xfrm>
            <a:prstGeom prst="wedgeEllipseCallout">
              <a:avLst>
                <a:gd name="adj1" fmla="val -29198"/>
                <a:gd name="adj2" fmla="val 747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pic>
          <p:nvPicPr>
            <p:cNvPr id="1028" name="Picture 4" descr="G:\ALEXANDRA\SCHULEN\Alexander-von-Humboldt-Schule\Logo und Bilder von der AvH\ES-Logo aktuel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5659574"/>
              <a:ext cx="1080120" cy="1198426"/>
            </a:xfrm>
            <a:prstGeom prst="rect">
              <a:avLst/>
            </a:prstGeom>
            <a:noFill/>
          </p:spPr>
        </p:pic>
      </p:grpSp>
      <p:pic>
        <p:nvPicPr>
          <p:cNvPr id="1032" name="Picture 8" descr="G:\ALEXANDRA\SCHULEN\Alexander-von-Humboldt-Schule\Ganztagesangebot\2017\Schulzweige Bubbl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157192"/>
            <a:ext cx="2304256" cy="821474"/>
          </a:xfrm>
          <a:prstGeom prst="rect">
            <a:avLst/>
          </a:prstGeom>
          <a:noFill/>
        </p:spPr>
      </p:pic>
      <p:sp>
        <p:nvSpPr>
          <p:cNvPr id="14" name="Inhaltsplatzhalter 2"/>
          <p:cNvSpPr txBox="1">
            <a:spLocks/>
          </p:cNvSpPr>
          <p:nvPr/>
        </p:nvSpPr>
        <p:spPr>
          <a:xfrm>
            <a:off x="815165" y="1799577"/>
            <a:ext cx="6779096" cy="326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Schule und Stadtteilbüro Ost organisieren den Ganztag an der Schule und im Stadtteil in enger 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Abstimmung.</a:t>
            </a: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AG-Angebote werden nach Kompetenzen und Fähigkeiten eng verzahnt gemeinsam 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angeboten.</a:t>
            </a: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Schule 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und 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Kommune übernehmen partnerschaftlich </a:t>
            </a:r>
            <a:r>
              <a:rPr lang="de-DE" sz="1900" dirty="0" err="1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Verant-wortung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für Kinder und Jugendliche im schulischen 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Umfeld.</a:t>
            </a: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259632" y="5941423"/>
            <a:ext cx="4482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prstClr val="black"/>
                </a:solidFill>
              </a:rPr>
              <a:t>Bausteine Ganztag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023009" y="1116048"/>
            <a:ext cx="4941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prstClr val="black"/>
                </a:solidFill>
              </a:rPr>
              <a:t> Viernheimer Modell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-918357" y="9812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ganztägig</a:t>
            </a:r>
          </a:p>
          <a:p>
            <a:pPr algn="ctr"/>
            <a:r>
              <a:rPr lang="de-DE" sz="2800" b="1" dirty="0"/>
              <a:t>lernen</a:t>
            </a:r>
          </a:p>
        </p:txBody>
      </p:sp>
    </p:spTree>
    <p:extLst>
      <p:ext uri="{BB962C8B-B14F-4D97-AF65-F5344CB8AC3E}">
        <p14:creationId xmlns:p14="http://schemas.microsoft.com/office/powerpoint/2010/main" val="20686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54" y="706911"/>
            <a:ext cx="6541692" cy="458513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0" y="-315416"/>
            <a:ext cx="1547664" cy="148478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-107504" y="5569106"/>
            <a:ext cx="9360024" cy="1364223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Ovale Legende 6"/>
          <p:cNvSpPr/>
          <p:nvPr/>
        </p:nvSpPr>
        <p:spPr>
          <a:xfrm>
            <a:off x="7236296" y="116632"/>
            <a:ext cx="1656184" cy="1656184"/>
          </a:xfrm>
          <a:prstGeom prst="wedgeEllipseCallout">
            <a:avLst>
              <a:gd name="adj1" fmla="val -29198"/>
              <a:gd name="adj2" fmla="val 74716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G:\ALEXANDRA\SCHULEN\Alexander-von-Humboldt-Schule\Logo und Bilder von der AvH\alex-mittel 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404664"/>
            <a:ext cx="951267" cy="103696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4607496" y="60212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latin typeface="Gudea" pitchFamily="2" charset="0"/>
              </a:rPr>
              <a:t>Alexander-von-Humboldt-Schule</a:t>
            </a:r>
          </a:p>
          <a:p>
            <a:pPr algn="r"/>
            <a:r>
              <a:rPr lang="de-DE" dirty="0">
                <a:latin typeface="Gudea" pitchFamily="2" charset="0"/>
              </a:rPr>
              <a:t>Europaschule Viernheim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252000" y="5616000"/>
            <a:ext cx="1169029" cy="1188000"/>
            <a:chOff x="228415" y="5659574"/>
            <a:chExt cx="1169029" cy="1198426"/>
          </a:xfrm>
        </p:grpSpPr>
        <p:sp>
          <p:nvSpPr>
            <p:cNvPr id="13" name="Ovale Legende 12"/>
            <p:cNvSpPr/>
            <p:nvPr/>
          </p:nvSpPr>
          <p:spPr>
            <a:xfrm rot="12965251">
              <a:off x="228415" y="5678569"/>
              <a:ext cx="1169029" cy="1156404"/>
            </a:xfrm>
            <a:prstGeom prst="wedgeEllipseCallout">
              <a:avLst>
                <a:gd name="adj1" fmla="val -29198"/>
                <a:gd name="adj2" fmla="val 747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28" name="Picture 4" descr="G:\ALEXANDRA\SCHULEN\Alexander-von-Humboldt-Schule\Logo und Bilder von der AvH\ES-Logo aktuell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5659574"/>
              <a:ext cx="1080120" cy="1198426"/>
            </a:xfrm>
            <a:prstGeom prst="rect">
              <a:avLst/>
            </a:prstGeom>
            <a:noFill/>
          </p:spPr>
        </p:pic>
      </p:grpSp>
      <p:pic>
        <p:nvPicPr>
          <p:cNvPr id="1032" name="Picture 8" descr="G:\ALEXANDRA\SCHULEN\Alexander-von-Humboldt-Schule\Ganztagesangebot\2017\Schulzweige Bubble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5157192"/>
            <a:ext cx="2304256" cy="821474"/>
          </a:xfrm>
          <a:prstGeom prst="rect">
            <a:avLst/>
          </a:prstGeom>
          <a:noFill/>
        </p:spPr>
      </p:pic>
      <p:sp>
        <p:nvSpPr>
          <p:cNvPr id="17" name="Textfeld 16"/>
          <p:cNvSpPr txBox="1"/>
          <p:nvPr/>
        </p:nvSpPr>
        <p:spPr>
          <a:xfrm>
            <a:off x="1337299" y="5914133"/>
            <a:ext cx="4482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Angebote mit GT-Klassen </a:t>
            </a:r>
          </a:p>
          <a:p>
            <a:pPr algn="ctr"/>
            <a:endParaRPr lang="de-DE" sz="2800" dirty="0"/>
          </a:p>
        </p:txBody>
      </p:sp>
      <p:sp>
        <p:nvSpPr>
          <p:cNvPr id="15" name="Textfeld 14"/>
          <p:cNvSpPr txBox="1"/>
          <p:nvPr/>
        </p:nvSpPr>
        <p:spPr>
          <a:xfrm>
            <a:off x="-918357" y="9812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ganztägig</a:t>
            </a:r>
          </a:p>
          <a:p>
            <a:pPr algn="ctr"/>
            <a:r>
              <a:rPr lang="de-DE" sz="2800" b="1" dirty="0"/>
              <a:t>lernen</a:t>
            </a:r>
          </a:p>
        </p:txBody>
      </p:sp>
    </p:spTree>
    <p:extLst>
      <p:ext uri="{BB962C8B-B14F-4D97-AF65-F5344CB8AC3E}">
        <p14:creationId xmlns:p14="http://schemas.microsoft.com/office/powerpoint/2010/main" val="167839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0" y="-315416"/>
            <a:ext cx="1547664" cy="148478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-13310" y="5589239"/>
            <a:ext cx="9157310" cy="1287521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Ovale Legende 6"/>
          <p:cNvSpPr/>
          <p:nvPr/>
        </p:nvSpPr>
        <p:spPr>
          <a:xfrm>
            <a:off x="7236296" y="116632"/>
            <a:ext cx="1656184" cy="1656184"/>
          </a:xfrm>
          <a:prstGeom prst="wedgeEllipseCallout">
            <a:avLst>
              <a:gd name="adj1" fmla="val -29198"/>
              <a:gd name="adj2" fmla="val 74716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027" name="Picture 3" descr="G:\ALEXANDRA\SCHULEN\Alexander-von-Humboldt-Schule\Logo und Bilder von der AvH\alex-mittel 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04664"/>
            <a:ext cx="951267" cy="103696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4607496" y="60212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>
                <a:solidFill>
                  <a:prstClr val="black"/>
                </a:solidFill>
                <a:latin typeface="Gudea" pitchFamily="2" charset="0"/>
              </a:rPr>
              <a:t>Alexander-von-Humboldt-Schule</a:t>
            </a:r>
          </a:p>
          <a:p>
            <a:pPr algn="r"/>
            <a:r>
              <a:rPr lang="de-DE">
                <a:solidFill>
                  <a:prstClr val="black"/>
                </a:solidFill>
                <a:latin typeface="Gudea" pitchFamily="2" charset="0"/>
              </a:rPr>
              <a:t>Europaschule Viernheim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252000" y="5616000"/>
            <a:ext cx="1169029" cy="1188000"/>
            <a:chOff x="228415" y="5659574"/>
            <a:chExt cx="1169029" cy="1198426"/>
          </a:xfrm>
        </p:grpSpPr>
        <p:sp>
          <p:nvSpPr>
            <p:cNvPr id="13" name="Ovale Legende 12"/>
            <p:cNvSpPr/>
            <p:nvPr/>
          </p:nvSpPr>
          <p:spPr>
            <a:xfrm rot="12965251">
              <a:off x="228415" y="5678569"/>
              <a:ext cx="1169029" cy="1156404"/>
            </a:xfrm>
            <a:prstGeom prst="wedgeEllipseCallout">
              <a:avLst>
                <a:gd name="adj1" fmla="val -29198"/>
                <a:gd name="adj2" fmla="val 747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pic>
          <p:nvPicPr>
            <p:cNvPr id="1028" name="Picture 4" descr="G:\ALEXANDRA\SCHULEN\Alexander-von-Humboldt-Schule\Logo und Bilder von der AvH\ES-Logo aktuel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5659574"/>
              <a:ext cx="1080120" cy="1198426"/>
            </a:xfrm>
            <a:prstGeom prst="rect">
              <a:avLst/>
            </a:prstGeom>
            <a:noFill/>
          </p:spPr>
        </p:pic>
      </p:grpSp>
      <p:pic>
        <p:nvPicPr>
          <p:cNvPr id="1032" name="Picture 8" descr="G:\ALEXANDRA\SCHULEN\Alexander-von-Humboldt-Schule\Ganztagesangebot\2017\Schulzweige Bubbl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157192"/>
            <a:ext cx="2304256" cy="821474"/>
          </a:xfrm>
          <a:prstGeom prst="rect">
            <a:avLst/>
          </a:prstGeom>
          <a:noFill/>
        </p:spPr>
      </p:pic>
      <p:sp>
        <p:nvSpPr>
          <p:cNvPr id="14" name="Inhaltsplatzhalter 2"/>
          <p:cNvSpPr txBox="1">
            <a:spLocks/>
          </p:cNvSpPr>
          <p:nvPr/>
        </p:nvSpPr>
        <p:spPr>
          <a:xfrm>
            <a:off x="815165" y="1799577"/>
            <a:ext cx="6779096" cy="326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 werden 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allen Schulzweigen in den Jahrgangsstufen 5 und 6 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angeboten,</a:t>
            </a: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 bieten absolut 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verlässliche Betreuungszeiten im Rahmen des Stundenplans 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der Ganztagesklasse.</a:t>
            </a: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Die Anmeldung  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ist verbindlich für die Klassen 5 und 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6.</a:t>
            </a:r>
            <a:endParaRPr lang="de-DE" sz="1900" dirty="0">
              <a:solidFill>
                <a:prstClr val="black">
                  <a:lumMod val="95000"/>
                  <a:lumOff val="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259632" y="5941423"/>
            <a:ext cx="4482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prstClr val="black"/>
                </a:solidFill>
              </a:rPr>
              <a:t>Ganztagesklassen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023009" y="1116048"/>
            <a:ext cx="4941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prstClr val="black"/>
                </a:solidFill>
              </a:rPr>
              <a:t> Gebundene Ganztagesklassen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-918357" y="9812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ganztägig</a:t>
            </a:r>
          </a:p>
          <a:p>
            <a:pPr algn="ctr"/>
            <a:r>
              <a:rPr lang="de-DE" sz="2800" b="1" dirty="0"/>
              <a:t>lernen</a:t>
            </a:r>
          </a:p>
        </p:txBody>
      </p:sp>
    </p:spTree>
    <p:extLst>
      <p:ext uri="{BB962C8B-B14F-4D97-AF65-F5344CB8AC3E}">
        <p14:creationId xmlns:p14="http://schemas.microsoft.com/office/powerpoint/2010/main" val="212555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0" y="-315416"/>
            <a:ext cx="1547664" cy="148478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-13310" y="5589239"/>
            <a:ext cx="9157310" cy="1287521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Ovale Legende 6"/>
          <p:cNvSpPr/>
          <p:nvPr/>
        </p:nvSpPr>
        <p:spPr>
          <a:xfrm>
            <a:off x="7236296" y="116632"/>
            <a:ext cx="1656184" cy="1656184"/>
          </a:xfrm>
          <a:prstGeom prst="wedgeEllipseCallout">
            <a:avLst>
              <a:gd name="adj1" fmla="val -29198"/>
              <a:gd name="adj2" fmla="val 74716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027" name="Picture 3" descr="G:\ALEXANDRA\SCHULEN\Alexander-von-Humboldt-Schule\Logo und Bilder von der AvH\alex-mittel 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04664"/>
            <a:ext cx="951267" cy="103696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4607496" y="60212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>
                <a:solidFill>
                  <a:prstClr val="black"/>
                </a:solidFill>
                <a:latin typeface="Gudea" pitchFamily="2" charset="0"/>
              </a:rPr>
              <a:t>Alexander-von-Humboldt-Schule</a:t>
            </a:r>
          </a:p>
          <a:p>
            <a:pPr algn="r"/>
            <a:r>
              <a:rPr lang="de-DE">
                <a:solidFill>
                  <a:prstClr val="black"/>
                </a:solidFill>
                <a:latin typeface="Gudea" pitchFamily="2" charset="0"/>
              </a:rPr>
              <a:t>Europaschule Viernheim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252000" y="5616000"/>
            <a:ext cx="1169029" cy="1188000"/>
            <a:chOff x="228415" y="5659574"/>
            <a:chExt cx="1169029" cy="1198426"/>
          </a:xfrm>
        </p:grpSpPr>
        <p:sp>
          <p:nvSpPr>
            <p:cNvPr id="13" name="Ovale Legende 12"/>
            <p:cNvSpPr/>
            <p:nvPr/>
          </p:nvSpPr>
          <p:spPr>
            <a:xfrm rot="12965251">
              <a:off x="228415" y="5678569"/>
              <a:ext cx="1169029" cy="1156404"/>
            </a:xfrm>
            <a:prstGeom prst="wedgeEllipseCallout">
              <a:avLst>
                <a:gd name="adj1" fmla="val -29198"/>
                <a:gd name="adj2" fmla="val 747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pic>
          <p:nvPicPr>
            <p:cNvPr id="1028" name="Picture 4" descr="G:\ALEXANDRA\SCHULEN\Alexander-von-Humboldt-Schule\Logo und Bilder von der AvH\ES-Logo aktuel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5659574"/>
              <a:ext cx="1080120" cy="1198426"/>
            </a:xfrm>
            <a:prstGeom prst="rect">
              <a:avLst/>
            </a:prstGeom>
            <a:noFill/>
          </p:spPr>
        </p:pic>
      </p:grpSp>
      <p:pic>
        <p:nvPicPr>
          <p:cNvPr id="1032" name="Picture 8" descr="G:\ALEXANDRA\SCHULEN\Alexander-von-Humboldt-Schule\Ganztagesangebot\2017\Schulzweige Bubbl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157192"/>
            <a:ext cx="2304256" cy="821474"/>
          </a:xfrm>
          <a:prstGeom prst="rect">
            <a:avLst/>
          </a:prstGeom>
          <a:noFill/>
        </p:spPr>
      </p:pic>
      <p:sp>
        <p:nvSpPr>
          <p:cNvPr id="14" name="Inhaltsplatzhalter 2"/>
          <p:cNvSpPr txBox="1">
            <a:spLocks/>
          </p:cNvSpPr>
          <p:nvPr/>
        </p:nvSpPr>
        <p:spPr>
          <a:xfrm>
            <a:off x="815165" y="1799577"/>
            <a:ext cx="6779096" cy="326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Vorstrukturierter Schultag, der sich an den Bedürfnissen von Kindern und Jugendlichen zwischen 10 und 13 Lebensjahren orientiert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Förderschwerpunkte im Bereich Deutsch, Bewegung und Naturwissenschaften/Ökologie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Anmeldung  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verbindlich 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für die Klassen 5 und 6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259632" y="5941423"/>
            <a:ext cx="4482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prstClr val="black"/>
                </a:solidFill>
              </a:rPr>
              <a:t>Ganztagesklassen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023009" y="1116048"/>
            <a:ext cx="4941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prstClr val="black"/>
                </a:solidFill>
              </a:rPr>
              <a:t> Gebundene Ganztagesklassen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-918357" y="9812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ganztägig</a:t>
            </a:r>
          </a:p>
          <a:p>
            <a:pPr algn="ctr"/>
            <a:r>
              <a:rPr lang="de-DE" sz="2800" b="1" dirty="0"/>
              <a:t>lernen</a:t>
            </a:r>
          </a:p>
        </p:txBody>
      </p:sp>
    </p:spTree>
    <p:extLst>
      <p:ext uri="{BB962C8B-B14F-4D97-AF65-F5344CB8AC3E}">
        <p14:creationId xmlns:p14="http://schemas.microsoft.com/office/powerpoint/2010/main" val="259346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0" y="-315416"/>
            <a:ext cx="1547664" cy="148478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-13310" y="5589239"/>
            <a:ext cx="9157310" cy="1287521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Ovale Legende 6"/>
          <p:cNvSpPr/>
          <p:nvPr/>
        </p:nvSpPr>
        <p:spPr>
          <a:xfrm>
            <a:off x="7236296" y="116632"/>
            <a:ext cx="1656184" cy="1656184"/>
          </a:xfrm>
          <a:prstGeom prst="wedgeEllipseCallout">
            <a:avLst>
              <a:gd name="adj1" fmla="val -29198"/>
              <a:gd name="adj2" fmla="val 74716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027" name="Picture 3" descr="G:\ALEXANDRA\SCHULEN\Alexander-von-Humboldt-Schule\Logo und Bilder von der AvH\alex-mittel 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04664"/>
            <a:ext cx="951267" cy="103696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4607496" y="60212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>
                <a:solidFill>
                  <a:prstClr val="black"/>
                </a:solidFill>
                <a:latin typeface="Gudea" pitchFamily="2" charset="0"/>
              </a:rPr>
              <a:t>Alexander-von-Humboldt-Schule</a:t>
            </a:r>
          </a:p>
          <a:p>
            <a:pPr algn="r"/>
            <a:r>
              <a:rPr lang="de-DE">
                <a:solidFill>
                  <a:prstClr val="black"/>
                </a:solidFill>
                <a:latin typeface="Gudea" pitchFamily="2" charset="0"/>
              </a:rPr>
              <a:t>Europaschule Viernheim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252000" y="5616000"/>
            <a:ext cx="1169029" cy="1188000"/>
            <a:chOff x="228415" y="5659574"/>
            <a:chExt cx="1169029" cy="1198426"/>
          </a:xfrm>
        </p:grpSpPr>
        <p:sp>
          <p:nvSpPr>
            <p:cNvPr id="13" name="Ovale Legende 12"/>
            <p:cNvSpPr/>
            <p:nvPr/>
          </p:nvSpPr>
          <p:spPr>
            <a:xfrm rot="12965251">
              <a:off x="228415" y="5678569"/>
              <a:ext cx="1169029" cy="1156404"/>
            </a:xfrm>
            <a:prstGeom prst="wedgeEllipseCallout">
              <a:avLst>
                <a:gd name="adj1" fmla="val -29198"/>
                <a:gd name="adj2" fmla="val 747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pic>
          <p:nvPicPr>
            <p:cNvPr id="1028" name="Picture 4" descr="G:\ALEXANDRA\SCHULEN\Alexander-von-Humboldt-Schule\Logo und Bilder von der AvH\ES-Logo aktuel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5659574"/>
              <a:ext cx="1080120" cy="1198426"/>
            </a:xfrm>
            <a:prstGeom prst="rect">
              <a:avLst/>
            </a:prstGeom>
            <a:noFill/>
          </p:spPr>
        </p:pic>
      </p:grpSp>
      <p:pic>
        <p:nvPicPr>
          <p:cNvPr id="1032" name="Picture 8" descr="G:\ALEXANDRA\SCHULEN\Alexander-von-Humboldt-Schule\Ganztagesangebot\2017\Schulzweige Bubbl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157192"/>
            <a:ext cx="2304256" cy="821474"/>
          </a:xfrm>
          <a:prstGeom prst="rect">
            <a:avLst/>
          </a:prstGeom>
          <a:noFill/>
        </p:spPr>
      </p:pic>
      <p:sp>
        <p:nvSpPr>
          <p:cNvPr id="14" name="Inhaltsplatzhalter 2"/>
          <p:cNvSpPr txBox="1">
            <a:spLocks/>
          </p:cNvSpPr>
          <p:nvPr/>
        </p:nvSpPr>
        <p:spPr>
          <a:xfrm>
            <a:off x="815165" y="1799577"/>
            <a:ext cx="6779096" cy="326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Fachunterricht in den Hauptfächern </a:t>
            </a:r>
            <a:r>
              <a:rPr lang="de-DE" sz="1900" u="sng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Deutsch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900" u="sng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Mathematik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de-DE" sz="1900" u="sng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Englisch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um </a:t>
            </a:r>
            <a:r>
              <a:rPr lang="de-DE" sz="1900" u="sng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je eine Stunde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für Übungs- und Lernphasen </a:t>
            </a:r>
            <a:r>
              <a:rPr lang="de-DE" sz="1900" dirty="0" err="1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aufge</a:t>
            </a: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-stockt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Dieser 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wird </a:t>
            </a:r>
            <a:r>
              <a:rPr lang="de-DE" sz="1900" u="sng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von der Fachlehrkraft gehalten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und kann individuell gestaltet werden.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Die Lernzeit findet </a:t>
            </a:r>
            <a:r>
              <a:rPr lang="de-DE" sz="1900" u="sng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 Vormittag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statt und wird wenn möglich durch Kooperationskräfte (</a:t>
            </a:r>
            <a:r>
              <a:rPr lang="de-DE" sz="1900" dirty="0" err="1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BuFDi</a:t>
            </a:r>
            <a:r>
              <a:rPr lang="de-DE" sz="1900" dirty="0">
                <a:solidFill>
                  <a:prstClr val="black">
                    <a:lumMod val="95000"/>
                    <a:lumOff val="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FSJ) unterstützt.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259632" y="5941423"/>
            <a:ext cx="4482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prstClr val="black"/>
                </a:solidFill>
              </a:rPr>
              <a:t>Ganztagsklassen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023009" y="1116048"/>
            <a:ext cx="4941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prstClr val="black"/>
                </a:solidFill>
              </a:rPr>
              <a:t>Hauptfach-Verstärkung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-918357" y="9812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ganztägig</a:t>
            </a:r>
          </a:p>
          <a:p>
            <a:pPr algn="ctr"/>
            <a:r>
              <a:rPr lang="de-DE" sz="2800" b="1" dirty="0"/>
              <a:t>lernen</a:t>
            </a:r>
          </a:p>
        </p:txBody>
      </p:sp>
    </p:spTree>
    <p:extLst>
      <p:ext uri="{BB962C8B-B14F-4D97-AF65-F5344CB8AC3E}">
        <p14:creationId xmlns:p14="http://schemas.microsoft.com/office/powerpoint/2010/main" val="211746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0" y="-315416"/>
            <a:ext cx="1547664" cy="148478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-13310" y="5589239"/>
            <a:ext cx="9157310" cy="1287521"/>
          </a:xfrm>
          <a:prstGeom prst="rect">
            <a:avLst/>
          </a:prstGeom>
          <a:solidFill>
            <a:srgbClr val="FEE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Ovale Legende 6"/>
          <p:cNvSpPr/>
          <p:nvPr/>
        </p:nvSpPr>
        <p:spPr>
          <a:xfrm>
            <a:off x="7236296" y="116632"/>
            <a:ext cx="1656184" cy="1656184"/>
          </a:xfrm>
          <a:prstGeom prst="wedgeEllipseCallout">
            <a:avLst>
              <a:gd name="adj1" fmla="val -29198"/>
              <a:gd name="adj2" fmla="val 74716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G:\ALEXANDRA\SCHULEN\Alexander-von-Humboldt-Schule\Logo und Bilder von der AvH\alex-mittel 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04664"/>
            <a:ext cx="951267" cy="103696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4607496" y="60212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>
                <a:latin typeface="Gudea" pitchFamily="2" charset="0"/>
              </a:rPr>
              <a:t>Alexander-von-Humboldt-Schule</a:t>
            </a:r>
          </a:p>
          <a:p>
            <a:pPr algn="r"/>
            <a:r>
              <a:rPr lang="de-DE">
                <a:latin typeface="Gudea" pitchFamily="2" charset="0"/>
              </a:rPr>
              <a:t>Europaschule Viernheim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252000" y="5616000"/>
            <a:ext cx="1169029" cy="1188000"/>
            <a:chOff x="228415" y="5659574"/>
            <a:chExt cx="1169029" cy="1198426"/>
          </a:xfrm>
        </p:grpSpPr>
        <p:sp>
          <p:nvSpPr>
            <p:cNvPr id="13" name="Ovale Legende 12"/>
            <p:cNvSpPr/>
            <p:nvPr/>
          </p:nvSpPr>
          <p:spPr>
            <a:xfrm rot="12965251">
              <a:off x="228415" y="5678569"/>
              <a:ext cx="1169029" cy="1156404"/>
            </a:xfrm>
            <a:prstGeom prst="wedgeEllipseCallout">
              <a:avLst>
                <a:gd name="adj1" fmla="val -29198"/>
                <a:gd name="adj2" fmla="val 747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28" name="Picture 4" descr="G:\ALEXANDRA\SCHULEN\Alexander-von-Humboldt-Schule\Logo und Bilder von der AvH\ES-Logo aktuel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5659574"/>
              <a:ext cx="1080120" cy="1198426"/>
            </a:xfrm>
            <a:prstGeom prst="rect">
              <a:avLst/>
            </a:prstGeom>
            <a:noFill/>
          </p:spPr>
        </p:pic>
      </p:grpSp>
      <p:pic>
        <p:nvPicPr>
          <p:cNvPr id="1032" name="Picture 8" descr="G:\ALEXANDRA\SCHULEN\Alexander-von-Humboldt-Schule\Ganztagesangebot\2017\Schulzweige Bubbl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157192"/>
            <a:ext cx="2304256" cy="821474"/>
          </a:xfrm>
          <a:prstGeom prst="rect">
            <a:avLst/>
          </a:prstGeom>
          <a:noFill/>
        </p:spPr>
      </p:pic>
      <p:sp>
        <p:nvSpPr>
          <p:cNvPr id="14" name="Inhaltsplatzhalter 2"/>
          <p:cNvSpPr txBox="1">
            <a:spLocks/>
          </p:cNvSpPr>
          <p:nvPr/>
        </p:nvSpPr>
        <p:spPr>
          <a:xfrm>
            <a:off x="611560" y="1883795"/>
            <a:ext cx="6779096" cy="30565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0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den Hauptfächern werden </a:t>
            </a:r>
            <a:r>
              <a:rPr lang="de-DE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keine</a:t>
            </a:r>
            <a:r>
              <a:rPr lang="de-DE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u="sng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klassischen</a:t>
            </a:r>
            <a:r>
              <a:rPr lang="de-DE" sz="20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Hausaufgaben</a:t>
            </a:r>
            <a:r>
              <a:rPr lang="de-DE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u="sng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mehr</a:t>
            </a:r>
            <a:r>
              <a:rPr lang="de-DE" sz="20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aufgegeben. Dies schließt natürlich das </a:t>
            </a:r>
            <a:r>
              <a:rPr lang="de-DE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Vokabellernen </a:t>
            </a:r>
            <a:r>
              <a:rPr lang="de-DE" sz="20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oder die Vorbereitung auf Klassenarbeiten aus.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0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der 10. Stunde besteht </a:t>
            </a:r>
            <a:r>
              <a:rPr lang="de-DE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die Möglichkeit zur </a:t>
            </a:r>
            <a:r>
              <a:rPr lang="de-DE" sz="20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Anmeldung für </a:t>
            </a:r>
            <a:r>
              <a:rPr lang="de-DE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einen Hausaufgabentreff </a:t>
            </a:r>
            <a:r>
              <a:rPr lang="de-DE" sz="20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der Villa Kunterbunt, um die Hausaufgaben aus den Nebenfächern zu erledigen.</a:t>
            </a:r>
            <a:endParaRPr lang="de-DE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078530" y="1146984"/>
            <a:ext cx="4941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Hauptfach-Verstärkung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-918357" y="9812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ganztägig</a:t>
            </a:r>
          </a:p>
          <a:p>
            <a:pPr algn="ctr"/>
            <a:r>
              <a:rPr lang="de-DE" sz="2800" b="1" dirty="0"/>
              <a:t>lernen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1187624" y="5876309"/>
            <a:ext cx="4482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prstClr val="black"/>
                </a:solidFill>
              </a:rPr>
              <a:t>Ganztagsklassen</a:t>
            </a:r>
          </a:p>
        </p:txBody>
      </p:sp>
    </p:spTree>
    <p:extLst>
      <p:ext uri="{BB962C8B-B14F-4D97-AF65-F5344CB8AC3E}">
        <p14:creationId xmlns:p14="http://schemas.microsoft.com/office/powerpoint/2010/main" val="240057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1811</Words>
  <Application>Microsoft Office PowerPoint</Application>
  <PresentationFormat>Bildschirmpräsentation (4:3)</PresentationFormat>
  <Paragraphs>728</Paragraphs>
  <Slides>31</Slides>
  <Notes>31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7" baseType="lpstr">
      <vt:lpstr>Arial</vt:lpstr>
      <vt:lpstr>Calibri</vt:lpstr>
      <vt:lpstr>Gudea</vt:lpstr>
      <vt:lpstr>Symbol</vt:lpstr>
      <vt:lpstr>Times New Roman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Allgemein</dc:creator>
  <cp:lastModifiedBy>Timm Clausen</cp:lastModifiedBy>
  <cp:revision>52</cp:revision>
  <dcterms:created xsi:type="dcterms:W3CDTF">2016-11-17T08:41:15Z</dcterms:created>
  <dcterms:modified xsi:type="dcterms:W3CDTF">2024-01-23T10:52:49Z</dcterms:modified>
</cp:coreProperties>
</file>